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9CB"/>
          </a:solidFill>
        </a:fill>
      </a:tcStyle>
    </a:wholeTbl>
    <a:band2H>
      <a:tcTxStyle/>
      <a:tcStyle>
        <a:tcBdr/>
        <a:fill>
          <a:solidFill>
            <a:srgbClr val="EE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6CB"/>
          </a:solidFill>
        </a:fill>
      </a:tcStyle>
    </a:wholeTbl>
    <a:band2H>
      <a:tcTxStyle/>
      <a:tcStyle>
        <a:tcBdr/>
        <a:fill>
          <a:solidFill>
            <a:srgbClr val="FAF3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8D0"/>
          </a:solidFill>
        </a:fill>
      </a:tcStyle>
    </a:wholeTbl>
    <a:band2H>
      <a:tcTxStyle/>
      <a:tcStyle>
        <a:tcBdr/>
        <a:fill>
          <a:solidFill>
            <a:srgbClr val="EEED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424" y="-11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xfrm>
            <a:off x="1143000" y="685800"/>
            <a:ext cx="4572000" cy="3429000"/>
          </a:xfrm>
          <a:prstGeom prst="rect">
            <a:avLst/>
          </a:prstGeom>
        </p:spPr>
        <p:txBody>
          <a:bodyPr/>
          <a:lstStyle/>
          <a:p>
            <a:endParaRPr/>
          </a:p>
        </p:txBody>
      </p:sp>
      <p:sp>
        <p:nvSpPr>
          <p:cNvPr id="191" name="Shape 19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62816664"/>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Trebuchet MS"/>
      </a:defRPr>
    </a:lvl1pPr>
    <a:lvl2pPr indent="228600" defTabSz="457200" latinLnBrk="0">
      <a:defRPr sz="1200">
        <a:latin typeface="+mj-lt"/>
        <a:ea typeface="+mj-ea"/>
        <a:cs typeface="+mj-cs"/>
        <a:sym typeface="Trebuchet MS"/>
      </a:defRPr>
    </a:lvl2pPr>
    <a:lvl3pPr indent="457200" defTabSz="457200" latinLnBrk="0">
      <a:defRPr sz="1200">
        <a:latin typeface="+mj-lt"/>
        <a:ea typeface="+mj-ea"/>
        <a:cs typeface="+mj-cs"/>
        <a:sym typeface="Trebuchet MS"/>
      </a:defRPr>
    </a:lvl3pPr>
    <a:lvl4pPr indent="685800" defTabSz="457200" latinLnBrk="0">
      <a:defRPr sz="1200">
        <a:latin typeface="+mj-lt"/>
        <a:ea typeface="+mj-ea"/>
        <a:cs typeface="+mj-cs"/>
        <a:sym typeface="Trebuchet MS"/>
      </a:defRPr>
    </a:lvl4pPr>
    <a:lvl5pPr indent="914400" defTabSz="457200" latinLnBrk="0">
      <a:defRPr sz="1200">
        <a:latin typeface="+mj-lt"/>
        <a:ea typeface="+mj-ea"/>
        <a:cs typeface="+mj-cs"/>
        <a:sym typeface="Trebuchet MS"/>
      </a:defRPr>
    </a:lvl5pPr>
    <a:lvl6pPr indent="1143000" defTabSz="457200" latinLnBrk="0">
      <a:defRPr sz="1200">
        <a:latin typeface="+mj-lt"/>
        <a:ea typeface="+mj-ea"/>
        <a:cs typeface="+mj-cs"/>
        <a:sym typeface="Trebuchet MS"/>
      </a:defRPr>
    </a:lvl6pPr>
    <a:lvl7pPr indent="1371600" defTabSz="457200" latinLnBrk="0">
      <a:defRPr sz="1200">
        <a:latin typeface="+mj-lt"/>
        <a:ea typeface="+mj-ea"/>
        <a:cs typeface="+mj-cs"/>
        <a:sym typeface="Trebuchet MS"/>
      </a:defRPr>
    </a:lvl7pPr>
    <a:lvl8pPr indent="1600200" defTabSz="457200" latinLnBrk="0">
      <a:defRPr sz="1200">
        <a:latin typeface="+mj-lt"/>
        <a:ea typeface="+mj-ea"/>
        <a:cs typeface="+mj-cs"/>
        <a:sym typeface="Trebuchet MS"/>
      </a:defRPr>
    </a:lvl8pPr>
    <a:lvl9pPr indent="1828800" defTabSz="457200" latinLnBrk="0">
      <a:defRPr sz="1200">
        <a:latin typeface="+mj-lt"/>
        <a:ea typeface="+mj-ea"/>
        <a:cs typeface="+mj-cs"/>
        <a:sym typeface="Trebuchet M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grpSp>
        <p:nvGrpSpPr>
          <p:cNvPr id="21" name="Group 21"/>
          <p:cNvGrpSpPr/>
          <p:nvPr/>
        </p:nvGrpSpPr>
        <p:grpSpPr>
          <a:xfrm>
            <a:off x="-1" y="-8467"/>
            <a:ext cx="12192001" cy="6866468"/>
            <a:chOff x="0" y="0"/>
            <a:chExt cx="12192000" cy="6866467"/>
          </a:xfrm>
        </p:grpSpPr>
        <p:sp>
          <p:nvSpPr>
            <p:cNvPr id="11" name="Shape 11"/>
            <p:cNvSpPr/>
            <p:nvPr/>
          </p:nvSpPr>
          <p:spPr>
            <a:xfrm>
              <a:off x="9371012" y="8466"/>
              <a:ext cx="1219201" cy="6858002"/>
            </a:xfrm>
            <a:prstGeom prst="line">
              <a:avLst/>
            </a:prstGeom>
            <a:noFill/>
            <a:ln w="9525" cap="rnd">
              <a:solidFill>
                <a:srgbClr val="BFBFBF"/>
              </a:solidFill>
              <a:prstDash val="solid"/>
              <a:round/>
            </a:ln>
            <a:effectLst/>
          </p:spPr>
          <p:txBody>
            <a:bodyPr wrap="square" lIns="45719" tIns="45719" rIns="45719" bIns="45719" numCol="1" anchor="t">
              <a:noAutofit/>
            </a:bodyPr>
            <a:lstStyle/>
            <a:p>
              <a:endParaRPr/>
            </a:p>
          </p:txBody>
        </p:sp>
        <p:sp>
          <p:nvSpPr>
            <p:cNvPr id="12" name="Shape 12"/>
            <p:cNvSpPr/>
            <p:nvPr/>
          </p:nvSpPr>
          <p:spPr>
            <a:xfrm flipH="1">
              <a:off x="7425266" y="3689880"/>
              <a:ext cx="4763559" cy="3176587"/>
            </a:xfrm>
            <a:prstGeom prst="line">
              <a:avLst/>
            </a:prstGeom>
            <a:noFill/>
            <a:ln w="9525" cap="rnd">
              <a:solidFill>
                <a:srgbClr val="D9D9D9"/>
              </a:solidFill>
              <a:prstDash val="solid"/>
              <a:round/>
            </a:ln>
            <a:effectLst/>
          </p:spPr>
          <p:txBody>
            <a:bodyPr wrap="square" lIns="45719" tIns="45719" rIns="45719" bIns="45719" numCol="1" anchor="t">
              <a:noAutofit/>
            </a:bodyPr>
            <a:lstStyle/>
            <a:p>
              <a:endParaRPr/>
            </a:p>
          </p:txBody>
        </p:sp>
        <p:sp>
          <p:nvSpPr>
            <p:cNvPr id="13" name="Shape 13"/>
            <p:cNvSpPr/>
            <p:nvPr/>
          </p:nvSpPr>
          <p:spPr>
            <a:xfrm>
              <a:off x="9181476" y="0"/>
              <a:ext cx="3007349" cy="6866467"/>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chemeClr val="accent1">
                <a:alpha val="30000"/>
              </a:schemeClr>
            </a:solidFill>
            <a:ln w="12700" cap="flat">
              <a:noFill/>
              <a:miter lim="400000"/>
            </a:ln>
            <a:effectLst/>
          </p:spPr>
          <p:txBody>
            <a:bodyPr wrap="square" lIns="45719" tIns="45719" rIns="45719" bIns="45719" numCol="1" anchor="t">
              <a:noAutofit/>
            </a:bodyPr>
            <a:lstStyle/>
            <a:p>
              <a:endParaRPr/>
            </a:p>
          </p:txBody>
        </p:sp>
        <p:sp>
          <p:nvSpPr>
            <p:cNvPr id="14" name="Shape 14"/>
            <p:cNvSpPr/>
            <p:nvPr/>
          </p:nvSpPr>
          <p:spPr>
            <a:xfrm>
              <a:off x="9603441" y="0"/>
              <a:ext cx="2588559"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endParaRPr/>
            </a:p>
          </p:txBody>
        </p:sp>
        <p:sp>
          <p:nvSpPr>
            <p:cNvPr id="15" name="Shape 15"/>
            <p:cNvSpPr/>
            <p:nvPr/>
          </p:nvSpPr>
          <p:spPr>
            <a:xfrm>
              <a:off x="8932333" y="3056466"/>
              <a:ext cx="3259667" cy="3810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2">
                <a:alpha val="72000"/>
              </a:schemeClr>
            </a:solidFill>
            <a:ln w="12700" cap="flat">
              <a:noFill/>
              <a:miter lim="400000"/>
            </a:ln>
            <a:effectLst/>
          </p:spPr>
          <p:txBody>
            <a:bodyPr wrap="square" lIns="45719" tIns="45719" rIns="45719" bIns="45719" numCol="1" anchor="t">
              <a:noAutofit/>
            </a:bodyPr>
            <a:lstStyle/>
            <a:p>
              <a:endParaRPr/>
            </a:p>
          </p:txBody>
        </p:sp>
        <p:sp>
          <p:nvSpPr>
            <p:cNvPr id="16" name="Shape 16"/>
            <p:cNvSpPr/>
            <p:nvPr/>
          </p:nvSpPr>
          <p:spPr>
            <a:xfrm>
              <a:off x="9334500" y="0"/>
              <a:ext cx="2854326"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9" tIns="45719" rIns="45719" bIns="45719" numCol="1" anchor="t">
              <a:noAutofit/>
            </a:bodyPr>
            <a:lstStyle/>
            <a:p>
              <a:endParaRPr/>
            </a:p>
          </p:txBody>
        </p:sp>
        <p:sp>
          <p:nvSpPr>
            <p:cNvPr id="17" name="Shape 17"/>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9" tIns="45719" rIns="45719" bIns="45719" numCol="1" anchor="t">
              <a:noAutofit/>
            </a:bodyPr>
            <a:lstStyle/>
            <a:p>
              <a:endParaRPr/>
            </a:p>
          </p:txBody>
        </p:sp>
        <p:sp>
          <p:nvSpPr>
            <p:cNvPr id="18" name="Shape 18"/>
            <p:cNvSpPr/>
            <p:nvPr/>
          </p:nvSpPr>
          <p:spPr>
            <a:xfrm>
              <a:off x="10938998" y="0"/>
              <a:ext cx="1249826"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chemeClr val="accent1">
                <a:alpha val="64999"/>
              </a:schemeClr>
            </a:solidFill>
            <a:ln w="12700" cap="flat">
              <a:noFill/>
              <a:miter lim="400000"/>
            </a:ln>
            <a:effectLst/>
          </p:spPr>
          <p:txBody>
            <a:bodyPr wrap="square" lIns="45719" tIns="45719" rIns="45719" bIns="45719" numCol="1" anchor="t">
              <a:noAutofit/>
            </a:bodyPr>
            <a:lstStyle/>
            <a:p>
              <a:endParaRPr/>
            </a:p>
          </p:txBody>
        </p:sp>
        <p:sp>
          <p:nvSpPr>
            <p:cNvPr id="19" name="Shape 19"/>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alpha val="80000"/>
              </a:schemeClr>
            </a:solidFill>
            <a:ln w="12700" cap="flat">
              <a:noFill/>
              <a:miter lim="400000"/>
            </a:ln>
            <a:effectLst/>
          </p:spPr>
          <p:txBody>
            <a:bodyPr wrap="square" lIns="45719" tIns="45719" rIns="45719" bIns="45719" numCol="1" anchor="t">
              <a:noAutofit/>
            </a:bodyPr>
            <a:lstStyle/>
            <a:p>
              <a:endParaRPr/>
            </a:p>
          </p:txBody>
        </p:sp>
        <p:sp>
          <p:nvSpPr>
            <p:cNvPr id="20" name="Shape 20"/>
            <p:cNvSpPr/>
            <p:nvPr/>
          </p:nvSpPr>
          <p:spPr>
            <a:xfrm rot="10800000">
              <a:off x="-1" y="8466"/>
              <a:ext cx="842597" cy="56661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alpha val="85000"/>
              </a:schemeClr>
            </a:solidFill>
            <a:ln w="12700" cap="flat">
              <a:noFill/>
              <a:miter lim="400000"/>
            </a:ln>
            <a:effectLst/>
          </p:spPr>
          <p:txBody>
            <a:bodyPr wrap="square" lIns="45719" tIns="45719" rIns="45719" bIns="45719" numCol="1" anchor="t">
              <a:noAutofit/>
            </a:bodyPr>
            <a:lstStyle/>
            <a:p>
              <a:endParaRPr/>
            </a:p>
          </p:txBody>
        </p:sp>
      </p:grpSp>
      <p:sp>
        <p:nvSpPr>
          <p:cNvPr id="22" name="Shape 22"/>
          <p:cNvSpPr>
            <a:spLocks noGrp="1"/>
          </p:cNvSpPr>
          <p:nvPr>
            <p:ph type="title"/>
          </p:nvPr>
        </p:nvSpPr>
        <p:spPr>
          <a:xfrm>
            <a:off x="1507067" y="2404534"/>
            <a:ext cx="7766937" cy="1646303"/>
          </a:xfrm>
          <a:prstGeom prst="rect">
            <a:avLst/>
          </a:prstGeom>
        </p:spPr>
        <p:txBody>
          <a:bodyPr anchor="b"/>
          <a:lstStyle>
            <a:lvl1pPr algn="r">
              <a:defRPr sz="5400"/>
            </a:lvl1pPr>
          </a:lstStyle>
          <a:p>
            <a:r>
              <a:t>Texto del título</a:t>
            </a:r>
          </a:p>
        </p:txBody>
      </p:sp>
      <p:sp>
        <p:nvSpPr>
          <p:cNvPr id="23" name="Shape 23"/>
          <p:cNvSpPr>
            <a:spLocks noGrp="1"/>
          </p:cNvSpPr>
          <p:nvPr>
            <p:ph type="body" sz="quarter" idx="1"/>
          </p:nvPr>
        </p:nvSpPr>
        <p:spPr>
          <a:xfrm>
            <a:off x="1507067" y="4050832"/>
            <a:ext cx="7766937" cy="1096901"/>
          </a:xfrm>
          <a:prstGeom prst="rect">
            <a:avLst/>
          </a:prstGeom>
        </p:spPr>
        <p:txBody>
          <a:bodyPr/>
          <a:lstStyle>
            <a:lvl1pPr marL="0" indent="0" algn="r">
              <a:buClrTx/>
              <a:buSzTx/>
              <a:buFontTx/>
              <a:buNone/>
              <a:defRPr>
                <a:solidFill>
                  <a:srgbClr val="808080"/>
                </a:solidFill>
              </a:defRPr>
            </a:lvl1pPr>
            <a:lvl2pPr marL="0" indent="457200" algn="r">
              <a:buClrTx/>
              <a:buSzTx/>
              <a:buFontTx/>
              <a:buNone/>
              <a:defRPr>
                <a:solidFill>
                  <a:srgbClr val="808080"/>
                </a:solidFill>
              </a:defRPr>
            </a:lvl2pPr>
            <a:lvl3pPr marL="0" indent="914400" algn="r">
              <a:buClrTx/>
              <a:buSzTx/>
              <a:buFontTx/>
              <a:buNone/>
              <a:defRPr>
                <a:solidFill>
                  <a:srgbClr val="808080"/>
                </a:solidFill>
              </a:defRPr>
            </a:lvl3pPr>
            <a:lvl4pPr marL="0" indent="1371600" algn="r">
              <a:buClrTx/>
              <a:buSzTx/>
              <a:buFontTx/>
              <a:buNone/>
              <a:defRPr>
                <a:solidFill>
                  <a:srgbClr val="808080"/>
                </a:solidFill>
              </a:defRPr>
            </a:lvl4pPr>
            <a:lvl5pPr marL="0" indent="1828800" algn="r">
              <a:buClrTx/>
              <a:buSzTx/>
              <a:buFontTx/>
              <a:buNone/>
              <a:defRPr>
                <a:solidFill>
                  <a:srgbClr val="808080"/>
                </a:solidFill>
              </a:defRPr>
            </a:lvl5pPr>
          </a:lstStyle>
          <a:p>
            <a:r>
              <a:t>Nivel de texto 1</a:t>
            </a:r>
          </a:p>
          <a:p>
            <a:pPr lvl="1"/>
            <a:r>
              <a:t>Nivel de texto 2</a:t>
            </a:r>
          </a:p>
          <a:p>
            <a:pPr lvl="2"/>
            <a:r>
              <a:t>Nivel de texto 3</a:t>
            </a:r>
          </a:p>
          <a:p>
            <a:pPr lvl="3"/>
            <a:r>
              <a:t>Nivel de texto 4</a:t>
            </a:r>
          </a:p>
          <a:p>
            <a:pPr lvl="4"/>
            <a:r>
              <a:t>Nivel de texto 5</a:t>
            </a:r>
          </a:p>
        </p:txBody>
      </p:sp>
      <p:sp>
        <p:nvSpPr>
          <p:cNvPr id="24" name="Shape 2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101" name="Shape 101"/>
          <p:cNvSpPr>
            <a:spLocks noGrp="1"/>
          </p:cNvSpPr>
          <p:nvPr>
            <p:ph type="title"/>
          </p:nvPr>
        </p:nvSpPr>
        <p:spPr>
          <a:xfrm>
            <a:off x="677333" y="1498603"/>
            <a:ext cx="3854529" cy="1278467"/>
          </a:xfrm>
          <a:prstGeom prst="rect">
            <a:avLst/>
          </a:prstGeom>
        </p:spPr>
        <p:txBody>
          <a:bodyPr anchor="b"/>
          <a:lstStyle>
            <a:lvl1pPr>
              <a:defRPr sz="2000"/>
            </a:lvl1pPr>
          </a:lstStyle>
          <a:p>
            <a:r>
              <a:t>Texto del título</a:t>
            </a:r>
          </a:p>
        </p:txBody>
      </p:sp>
      <p:sp>
        <p:nvSpPr>
          <p:cNvPr id="102" name="Shape 102"/>
          <p:cNvSpPr>
            <a:spLocks noGrp="1"/>
          </p:cNvSpPr>
          <p:nvPr>
            <p:ph type="body" sz="half" idx="1"/>
          </p:nvPr>
        </p:nvSpPr>
        <p:spPr>
          <a:xfrm>
            <a:off x="4760460" y="514923"/>
            <a:ext cx="4513543" cy="5526439"/>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3" name="Shape 103"/>
          <p:cNvSpPr>
            <a:spLocks noGrp="1"/>
          </p:cNvSpPr>
          <p:nvPr>
            <p:ph type="body" sz="quarter" idx="13"/>
          </p:nvPr>
        </p:nvSpPr>
        <p:spPr>
          <a:xfrm>
            <a:off x="677334" y="2777069"/>
            <a:ext cx="3854528" cy="2584450"/>
          </a:xfrm>
          <a:prstGeom prst="rect">
            <a:avLst/>
          </a:prstGeom>
        </p:spPr>
        <p:txBody>
          <a:bodyPr/>
          <a:lstStyle/>
          <a:p>
            <a:pPr marL="0" indent="0">
              <a:buClrTx/>
              <a:buSzTx/>
              <a:buFontTx/>
              <a:buNone/>
              <a:defRPr sz="1400"/>
            </a:pPr>
            <a:endParaRPr/>
          </a:p>
        </p:txBody>
      </p:sp>
      <p:sp>
        <p:nvSpPr>
          <p:cNvPr id="104" name="Shape 10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111" name="Shape 111"/>
          <p:cNvSpPr>
            <a:spLocks noGrp="1"/>
          </p:cNvSpPr>
          <p:nvPr>
            <p:ph type="title"/>
          </p:nvPr>
        </p:nvSpPr>
        <p:spPr>
          <a:xfrm>
            <a:off x="677333" y="4800600"/>
            <a:ext cx="8596668" cy="566738"/>
          </a:xfrm>
          <a:prstGeom prst="rect">
            <a:avLst/>
          </a:prstGeom>
        </p:spPr>
        <p:txBody>
          <a:bodyPr anchor="b"/>
          <a:lstStyle>
            <a:lvl1pPr>
              <a:defRPr sz="2400"/>
            </a:lvl1pPr>
          </a:lstStyle>
          <a:p>
            <a:r>
              <a:t>Texto del título</a:t>
            </a:r>
          </a:p>
        </p:txBody>
      </p:sp>
      <p:sp>
        <p:nvSpPr>
          <p:cNvPr id="112" name="Shape 112"/>
          <p:cNvSpPr>
            <a:spLocks noGrp="1"/>
          </p:cNvSpPr>
          <p:nvPr>
            <p:ph type="pic" sz="half" idx="13"/>
          </p:nvPr>
        </p:nvSpPr>
        <p:spPr>
          <a:xfrm>
            <a:off x="677333" y="609600"/>
            <a:ext cx="8596670" cy="3845718"/>
          </a:xfrm>
          <a:prstGeom prst="rect">
            <a:avLst/>
          </a:prstGeom>
        </p:spPr>
        <p:txBody>
          <a:bodyPr lIns="91439" rIns="91439">
            <a:noAutofit/>
          </a:bodyPr>
          <a:lstStyle/>
          <a:p>
            <a:endParaRPr/>
          </a:p>
        </p:txBody>
      </p:sp>
      <p:sp>
        <p:nvSpPr>
          <p:cNvPr id="113" name="Shape 113"/>
          <p:cNvSpPr>
            <a:spLocks noGrp="1"/>
          </p:cNvSpPr>
          <p:nvPr>
            <p:ph type="body" sz="quarter" idx="1"/>
          </p:nvPr>
        </p:nvSpPr>
        <p:spPr>
          <a:xfrm>
            <a:off x="677333" y="5367337"/>
            <a:ext cx="8596668" cy="674025"/>
          </a:xfrm>
          <a:prstGeom prst="rect">
            <a:avLst/>
          </a:prstGeom>
        </p:spPr>
        <p:txBody>
          <a:bodyPr/>
          <a:lstStyle>
            <a:lvl1pPr marL="0" indent="0">
              <a:buClrTx/>
              <a:buSzTx/>
              <a:buFontTx/>
              <a:buNone/>
              <a:defRPr sz="1200"/>
            </a:lvl1pPr>
            <a:lvl2pPr marL="0" indent="457200">
              <a:buClrTx/>
              <a:buSzTx/>
              <a:buFontTx/>
              <a:buNone/>
              <a:defRPr sz="1200"/>
            </a:lvl2pPr>
            <a:lvl3pPr marL="0" indent="914400">
              <a:buClrTx/>
              <a:buSzTx/>
              <a:buFontTx/>
              <a:buNone/>
              <a:defRPr sz="1200"/>
            </a:lvl3pPr>
            <a:lvl4pPr marL="0" indent="1371600">
              <a:buClrTx/>
              <a:buSzTx/>
              <a:buFontTx/>
              <a:buNone/>
              <a:defRPr sz="1200"/>
            </a:lvl4pPr>
            <a:lvl5pPr marL="0" indent="1828800">
              <a:buClrTx/>
              <a:buSzTx/>
              <a:buFontTx/>
              <a:buNone/>
              <a:defRPr sz="1200"/>
            </a:lvl5pPr>
          </a:lstStyle>
          <a:p>
            <a:r>
              <a:t>Nivel de texto 1</a:t>
            </a:r>
          </a:p>
          <a:p>
            <a:pPr lvl="1"/>
            <a:r>
              <a:t>Nivel de texto 2</a:t>
            </a:r>
          </a:p>
          <a:p>
            <a:pPr lvl="2"/>
            <a:r>
              <a:t>Nivel de texto 3</a:t>
            </a:r>
          </a:p>
          <a:p>
            <a:pPr lvl="3"/>
            <a:r>
              <a:t>Nivel de texto 4</a:t>
            </a:r>
          </a:p>
          <a:p>
            <a:pPr lvl="4"/>
            <a:r>
              <a:t>Nivel de texto 5</a:t>
            </a:r>
          </a:p>
        </p:txBody>
      </p:sp>
      <p:sp>
        <p:nvSpPr>
          <p:cNvPr id="114" name="Shape 11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descripción">
    <p:spTree>
      <p:nvGrpSpPr>
        <p:cNvPr id="1" name=""/>
        <p:cNvGrpSpPr/>
        <p:nvPr/>
      </p:nvGrpSpPr>
      <p:grpSpPr>
        <a:xfrm>
          <a:off x="0" y="0"/>
          <a:ext cx="0" cy="0"/>
          <a:chOff x="0" y="0"/>
          <a:chExt cx="0" cy="0"/>
        </a:xfrm>
      </p:grpSpPr>
      <p:sp>
        <p:nvSpPr>
          <p:cNvPr id="121" name="Shape 121"/>
          <p:cNvSpPr>
            <a:spLocks noGrp="1"/>
          </p:cNvSpPr>
          <p:nvPr>
            <p:ph type="title"/>
          </p:nvPr>
        </p:nvSpPr>
        <p:spPr>
          <a:xfrm>
            <a:off x="677335" y="609600"/>
            <a:ext cx="8596669" cy="3403600"/>
          </a:xfrm>
          <a:prstGeom prst="rect">
            <a:avLst/>
          </a:prstGeom>
        </p:spPr>
        <p:txBody>
          <a:bodyPr anchor="ctr"/>
          <a:lstStyle>
            <a:lvl1pPr>
              <a:defRPr sz="4400"/>
            </a:lvl1pPr>
          </a:lstStyle>
          <a:p>
            <a:r>
              <a:t>Texto del título</a:t>
            </a:r>
          </a:p>
        </p:txBody>
      </p:sp>
      <p:sp>
        <p:nvSpPr>
          <p:cNvPr id="122" name="Shape 122"/>
          <p:cNvSpPr>
            <a:spLocks noGrp="1"/>
          </p:cNvSpPr>
          <p:nvPr>
            <p:ph type="body" sz="quarter" idx="1"/>
          </p:nvPr>
        </p:nvSpPr>
        <p:spPr>
          <a:xfrm>
            <a:off x="677335" y="4470400"/>
            <a:ext cx="8596669" cy="1570962"/>
          </a:xfrm>
          <a:prstGeom prst="rect">
            <a:avLst/>
          </a:prstGeom>
        </p:spPr>
        <p:txBody>
          <a:bodyPr anchor="ctr"/>
          <a:lstStyle>
            <a:lvl1pPr marL="0" indent="0">
              <a:buClrTx/>
              <a:buSzTx/>
              <a:buFontTx/>
              <a:buNone/>
            </a:lvl1pPr>
            <a:lvl2pPr marL="0" indent="457200">
              <a:buClrTx/>
              <a:buSzTx/>
              <a:buFontTx/>
              <a:buNone/>
            </a:lvl2pPr>
            <a:lvl3pPr marL="0" indent="914400">
              <a:buClrTx/>
              <a:buSzTx/>
              <a:buFontTx/>
              <a:buNone/>
            </a:lvl3pPr>
            <a:lvl4pPr marL="0" indent="1371600">
              <a:buClrTx/>
              <a:buSzTx/>
              <a:buFontTx/>
              <a:buNone/>
            </a:lvl4pPr>
            <a:lvl5pPr marL="0" indent="1828800">
              <a:buClrTx/>
              <a:buSzTx/>
              <a:buFontTx/>
              <a:buNone/>
            </a:lvl5pPr>
          </a:lstStyle>
          <a:p>
            <a:r>
              <a:t>Nivel de texto 1</a:t>
            </a:r>
          </a:p>
          <a:p>
            <a:pPr lvl="1"/>
            <a:r>
              <a:t>Nivel de texto 2</a:t>
            </a:r>
          </a:p>
          <a:p>
            <a:pPr lvl="2"/>
            <a:r>
              <a:t>Nivel de texto 3</a:t>
            </a:r>
          </a:p>
          <a:p>
            <a:pPr lvl="3"/>
            <a:r>
              <a:t>Nivel de texto 4</a:t>
            </a:r>
          </a:p>
          <a:p>
            <a:pPr lvl="4"/>
            <a:r>
              <a:t>Nivel de texto 5</a:t>
            </a:r>
          </a:p>
        </p:txBody>
      </p:sp>
      <p:sp>
        <p:nvSpPr>
          <p:cNvPr id="123" name="Shape 12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ita con descripción">
    <p:spTree>
      <p:nvGrpSpPr>
        <p:cNvPr id="1" name=""/>
        <p:cNvGrpSpPr/>
        <p:nvPr/>
      </p:nvGrpSpPr>
      <p:grpSpPr>
        <a:xfrm>
          <a:off x="0" y="0"/>
          <a:ext cx="0" cy="0"/>
          <a:chOff x="0" y="0"/>
          <a:chExt cx="0" cy="0"/>
        </a:xfrm>
      </p:grpSpPr>
      <p:sp>
        <p:nvSpPr>
          <p:cNvPr id="130" name="Shape 130"/>
          <p:cNvSpPr>
            <a:spLocks noGrp="1"/>
          </p:cNvSpPr>
          <p:nvPr>
            <p:ph type="title"/>
          </p:nvPr>
        </p:nvSpPr>
        <p:spPr>
          <a:xfrm>
            <a:off x="931334" y="609600"/>
            <a:ext cx="8094134" cy="3022600"/>
          </a:xfrm>
          <a:prstGeom prst="rect">
            <a:avLst/>
          </a:prstGeom>
        </p:spPr>
        <p:txBody>
          <a:bodyPr anchor="ctr"/>
          <a:lstStyle>
            <a:lvl1pPr>
              <a:defRPr sz="4400"/>
            </a:lvl1pPr>
          </a:lstStyle>
          <a:p>
            <a:r>
              <a:t>Texto del título</a:t>
            </a:r>
          </a:p>
        </p:txBody>
      </p:sp>
      <p:sp>
        <p:nvSpPr>
          <p:cNvPr id="131" name="Shape 131"/>
          <p:cNvSpPr>
            <a:spLocks noGrp="1"/>
          </p:cNvSpPr>
          <p:nvPr>
            <p:ph type="body" sz="quarter" idx="1"/>
          </p:nvPr>
        </p:nvSpPr>
        <p:spPr>
          <a:xfrm>
            <a:off x="1366138" y="3632200"/>
            <a:ext cx="7224526" cy="381000"/>
          </a:xfrm>
          <a:prstGeom prst="rect">
            <a:avLst/>
          </a:prstGeom>
        </p:spPr>
        <p:txBody>
          <a:bodyPr anchor="ctr"/>
          <a:lstStyle>
            <a:lvl1pPr marL="0" indent="0">
              <a:buClrTx/>
              <a:buSzTx/>
              <a:buFontTx/>
              <a:buNone/>
              <a:defRPr sz="1600">
                <a:solidFill>
                  <a:srgbClr val="808080"/>
                </a:solidFill>
              </a:defRPr>
            </a:lvl1pPr>
            <a:lvl2pPr marL="0" indent="457200">
              <a:buClrTx/>
              <a:buSzTx/>
              <a:buFontTx/>
              <a:buNone/>
              <a:defRPr sz="1600">
                <a:solidFill>
                  <a:srgbClr val="808080"/>
                </a:solidFill>
              </a:defRPr>
            </a:lvl2pPr>
            <a:lvl3pPr marL="0" indent="914400">
              <a:buClrTx/>
              <a:buSzTx/>
              <a:buFontTx/>
              <a:buNone/>
              <a:defRPr sz="1600">
                <a:solidFill>
                  <a:srgbClr val="808080"/>
                </a:solidFill>
              </a:defRPr>
            </a:lvl3pPr>
            <a:lvl4pPr marL="0" indent="1371600">
              <a:buClrTx/>
              <a:buSzTx/>
              <a:buFontTx/>
              <a:buNone/>
              <a:defRPr sz="1600">
                <a:solidFill>
                  <a:srgbClr val="808080"/>
                </a:solidFill>
              </a:defRPr>
            </a:lvl4pPr>
            <a:lvl5pPr marL="0" indent="1828800">
              <a:buClrTx/>
              <a:buSzTx/>
              <a:buFontTx/>
              <a:buNone/>
              <a:defRPr sz="1600">
                <a:solidFill>
                  <a:srgbClr val="808080"/>
                </a:solidFill>
              </a:defRPr>
            </a:lvl5pPr>
          </a:lstStyle>
          <a:p>
            <a:r>
              <a:t>Nivel de texto 1</a:t>
            </a:r>
          </a:p>
          <a:p>
            <a:pPr lvl="1"/>
            <a:r>
              <a:t>Nivel de texto 2</a:t>
            </a:r>
          </a:p>
          <a:p>
            <a:pPr lvl="2"/>
            <a:r>
              <a:t>Nivel de texto 3</a:t>
            </a:r>
          </a:p>
          <a:p>
            <a:pPr lvl="3"/>
            <a:r>
              <a:t>Nivel de texto 4</a:t>
            </a:r>
          </a:p>
          <a:p>
            <a:pPr lvl="4"/>
            <a:r>
              <a:t>Nivel de texto 5</a:t>
            </a:r>
          </a:p>
        </p:txBody>
      </p:sp>
      <p:sp>
        <p:nvSpPr>
          <p:cNvPr id="132" name="Shape 132"/>
          <p:cNvSpPr>
            <a:spLocks noGrp="1"/>
          </p:cNvSpPr>
          <p:nvPr>
            <p:ph type="body" sz="quarter" idx="13"/>
          </p:nvPr>
        </p:nvSpPr>
        <p:spPr>
          <a:xfrm>
            <a:off x="677334" y="4470400"/>
            <a:ext cx="8596670" cy="1570963"/>
          </a:xfrm>
          <a:prstGeom prst="rect">
            <a:avLst/>
          </a:prstGeom>
        </p:spPr>
        <p:txBody>
          <a:bodyPr anchor="ctr"/>
          <a:lstStyle/>
          <a:p>
            <a:pPr marL="0" indent="0">
              <a:buClrTx/>
              <a:buSzTx/>
              <a:buFontTx/>
              <a:buNone/>
            </a:pPr>
            <a:endParaRPr/>
          </a:p>
        </p:txBody>
      </p:sp>
      <p:sp>
        <p:nvSpPr>
          <p:cNvPr id="133" name="Shape 133"/>
          <p:cNvSpPr/>
          <p:nvPr/>
        </p:nvSpPr>
        <p:spPr>
          <a:xfrm>
            <a:off x="541869" y="469465"/>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r>
              <a:t>“</a:t>
            </a:r>
          </a:p>
        </p:txBody>
      </p:sp>
      <p:sp>
        <p:nvSpPr>
          <p:cNvPr id="134" name="Shape 134"/>
          <p:cNvSpPr/>
          <p:nvPr/>
        </p:nvSpPr>
        <p:spPr>
          <a:xfrm>
            <a:off x="8893010" y="2565643"/>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r>
              <a:t>”</a:t>
            </a:r>
          </a:p>
        </p:txBody>
      </p:sp>
      <p:sp>
        <p:nvSpPr>
          <p:cNvPr id="135" name="Shape 13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arjeta de nombre">
    <p:spTree>
      <p:nvGrpSpPr>
        <p:cNvPr id="1" name=""/>
        <p:cNvGrpSpPr/>
        <p:nvPr/>
      </p:nvGrpSpPr>
      <p:grpSpPr>
        <a:xfrm>
          <a:off x="0" y="0"/>
          <a:ext cx="0" cy="0"/>
          <a:chOff x="0" y="0"/>
          <a:chExt cx="0" cy="0"/>
        </a:xfrm>
      </p:grpSpPr>
      <p:sp>
        <p:nvSpPr>
          <p:cNvPr id="142" name="Shape 142"/>
          <p:cNvSpPr>
            <a:spLocks noGrp="1"/>
          </p:cNvSpPr>
          <p:nvPr>
            <p:ph type="title"/>
          </p:nvPr>
        </p:nvSpPr>
        <p:spPr>
          <a:xfrm>
            <a:off x="677335" y="1931988"/>
            <a:ext cx="8596669" cy="2595461"/>
          </a:xfrm>
          <a:prstGeom prst="rect">
            <a:avLst/>
          </a:prstGeom>
        </p:spPr>
        <p:txBody>
          <a:bodyPr anchor="b"/>
          <a:lstStyle>
            <a:lvl1pPr>
              <a:defRPr sz="4400"/>
            </a:lvl1pPr>
          </a:lstStyle>
          <a:p>
            <a:r>
              <a:t>Texto del título</a:t>
            </a:r>
          </a:p>
        </p:txBody>
      </p:sp>
      <p:sp>
        <p:nvSpPr>
          <p:cNvPr id="143" name="Shape 143"/>
          <p:cNvSpPr>
            <a:spLocks noGrp="1"/>
          </p:cNvSpPr>
          <p:nvPr>
            <p:ph type="body" sz="quarter" idx="1"/>
          </p:nvPr>
        </p:nvSpPr>
        <p:spPr>
          <a:xfrm>
            <a:off x="677335" y="4527448"/>
            <a:ext cx="8596669" cy="1513915"/>
          </a:xfrm>
          <a:prstGeom prst="rect">
            <a:avLst/>
          </a:prstGeom>
        </p:spPr>
        <p:txBody>
          <a:bodyPr/>
          <a:lstStyle>
            <a:lvl1pPr marL="0" indent="0">
              <a:buClrTx/>
              <a:buSzTx/>
              <a:buFontTx/>
              <a:buNone/>
            </a:lvl1pPr>
            <a:lvl2pPr marL="0" indent="457200">
              <a:buClrTx/>
              <a:buSzTx/>
              <a:buFontTx/>
              <a:buNone/>
            </a:lvl2pPr>
            <a:lvl3pPr marL="0" indent="914400">
              <a:buClrTx/>
              <a:buSzTx/>
              <a:buFontTx/>
              <a:buNone/>
            </a:lvl3pPr>
            <a:lvl4pPr marL="0" indent="1371600">
              <a:buClrTx/>
              <a:buSzTx/>
              <a:buFontTx/>
              <a:buNone/>
            </a:lvl4pPr>
            <a:lvl5pPr marL="0" indent="1828800">
              <a:buClrTx/>
              <a:buSzTx/>
              <a:buFontTx/>
              <a:buNone/>
            </a:lvl5pPr>
          </a:lstStyle>
          <a:p>
            <a:r>
              <a:t>Nivel de texto 1</a:t>
            </a:r>
          </a:p>
          <a:p>
            <a:pPr lvl="1"/>
            <a:r>
              <a:t>Nivel de texto 2</a:t>
            </a:r>
          </a:p>
          <a:p>
            <a:pPr lvl="2"/>
            <a:r>
              <a:t>Nivel de texto 3</a:t>
            </a:r>
          </a:p>
          <a:p>
            <a:pPr lvl="3"/>
            <a:r>
              <a:t>Nivel de texto 4</a:t>
            </a:r>
          </a:p>
          <a:p>
            <a:pPr lvl="4"/>
            <a:r>
              <a:t>Nivel de texto 5</a:t>
            </a:r>
          </a:p>
        </p:txBody>
      </p:sp>
      <p:sp>
        <p:nvSpPr>
          <p:cNvPr id="144" name="Shape 14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itar la tarjeta de nombre">
    <p:spTree>
      <p:nvGrpSpPr>
        <p:cNvPr id="1" name=""/>
        <p:cNvGrpSpPr/>
        <p:nvPr/>
      </p:nvGrpSpPr>
      <p:grpSpPr>
        <a:xfrm>
          <a:off x="0" y="0"/>
          <a:ext cx="0" cy="0"/>
          <a:chOff x="0" y="0"/>
          <a:chExt cx="0" cy="0"/>
        </a:xfrm>
      </p:grpSpPr>
      <p:sp>
        <p:nvSpPr>
          <p:cNvPr id="151" name="Shape 151"/>
          <p:cNvSpPr>
            <a:spLocks noGrp="1"/>
          </p:cNvSpPr>
          <p:nvPr>
            <p:ph type="title"/>
          </p:nvPr>
        </p:nvSpPr>
        <p:spPr>
          <a:xfrm>
            <a:off x="931334" y="609600"/>
            <a:ext cx="8094134" cy="3022600"/>
          </a:xfrm>
          <a:prstGeom prst="rect">
            <a:avLst/>
          </a:prstGeom>
        </p:spPr>
        <p:txBody>
          <a:bodyPr anchor="ctr"/>
          <a:lstStyle>
            <a:lvl1pPr>
              <a:defRPr sz="4400"/>
            </a:lvl1pPr>
          </a:lstStyle>
          <a:p>
            <a:r>
              <a:t>Texto del título</a:t>
            </a:r>
          </a:p>
        </p:txBody>
      </p:sp>
      <p:sp>
        <p:nvSpPr>
          <p:cNvPr id="152" name="Shape 152"/>
          <p:cNvSpPr>
            <a:spLocks noGrp="1"/>
          </p:cNvSpPr>
          <p:nvPr>
            <p:ph type="body" sz="quarter" idx="1"/>
          </p:nvPr>
        </p:nvSpPr>
        <p:spPr>
          <a:xfrm>
            <a:off x="677332" y="4013200"/>
            <a:ext cx="8596670" cy="514249"/>
          </a:xfrm>
          <a:prstGeom prst="rect">
            <a:avLst/>
          </a:prstGeom>
        </p:spPr>
        <p:txBody>
          <a:bodyPr anchor="b"/>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53" name="Shape 153"/>
          <p:cNvSpPr>
            <a:spLocks noGrp="1"/>
          </p:cNvSpPr>
          <p:nvPr>
            <p:ph type="body" sz="quarter" idx="13"/>
          </p:nvPr>
        </p:nvSpPr>
        <p:spPr>
          <a:xfrm>
            <a:off x="677334" y="4527448"/>
            <a:ext cx="8596670" cy="1513915"/>
          </a:xfrm>
          <a:prstGeom prst="rect">
            <a:avLst/>
          </a:prstGeom>
        </p:spPr>
        <p:txBody>
          <a:bodyPr/>
          <a:lstStyle/>
          <a:p>
            <a:pPr marL="0" indent="0">
              <a:buClrTx/>
              <a:buSzTx/>
              <a:buFontTx/>
              <a:buNone/>
              <a:defRPr>
                <a:solidFill>
                  <a:srgbClr val="808080"/>
                </a:solidFill>
              </a:defRPr>
            </a:pPr>
            <a:endParaRPr/>
          </a:p>
        </p:txBody>
      </p:sp>
      <p:sp>
        <p:nvSpPr>
          <p:cNvPr id="154" name="Shape 154"/>
          <p:cNvSpPr/>
          <p:nvPr/>
        </p:nvSpPr>
        <p:spPr>
          <a:xfrm>
            <a:off x="541869" y="469465"/>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r>
              <a:t>“</a:t>
            </a:r>
          </a:p>
        </p:txBody>
      </p:sp>
      <p:sp>
        <p:nvSpPr>
          <p:cNvPr id="155" name="Shape 155"/>
          <p:cNvSpPr/>
          <p:nvPr/>
        </p:nvSpPr>
        <p:spPr>
          <a:xfrm>
            <a:off x="8893010" y="2565643"/>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r>
              <a:t>”</a:t>
            </a:r>
          </a:p>
        </p:txBody>
      </p:sp>
      <p:sp>
        <p:nvSpPr>
          <p:cNvPr id="156" name="Shape 15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erdadero o falso">
    <p:spTree>
      <p:nvGrpSpPr>
        <p:cNvPr id="1" name=""/>
        <p:cNvGrpSpPr/>
        <p:nvPr/>
      </p:nvGrpSpPr>
      <p:grpSpPr>
        <a:xfrm>
          <a:off x="0" y="0"/>
          <a:ext cx="0" cy="0"/>
          <a:chOff x="0" y="0"/>
          <a:chExt cx="0" cy="0"/>
        </a:xfrm>
      </p:grpSpPr>
      <p:sp>
        <p:nvSpPr>
          <p:cNvPr id="163" name="Shape 163"/>
          <p:cNvSpPr>
            <a:spLocks noGrp="1"/>
          </p:cNvSpPr>
          <p:nvPr>
            <p:ph type="title"/>
          </p:nvPr>
        </p:nvSpPr>
        <p:spPr>
          <a:xfrm>
            <a:off x="685798" y="609600"/>
            <a:ext cx="8588204" cy="3022600"/>
          </a:xfrm>
          <a:prstGeom prst="rect">
            <a:avLst/>
          </a:prstGeom>
        </p:spPr>
        <p:txBody>
          <a:bodyPr anchor="ctr"/>
          <a:lstStyle>
            <a:lvl1pPr>
              <a:defRPr sz="4400"/>
            </a:lvl1pPr>
          </a:lstStyle>
          <a:p>
            <a:r>
              <a:t>Texto del título</a:t>
            </a:r>
          </a:p>
        </p:txBody>
      </p:sp>
      <p:sp>
        <p:nvSpPr>
          <p:cNvPr id="164" name="Shape 164"/>
          <p:cNvSpPr>
            <a:spLocks noGrp="1"/>
          </p:cNvSpPr>
          <p:nvPr>
            <p:ph type="body" sz="quarter" idx="1"/>
          </p:nvPr>
        </p:nvSpPr>
        <p:spPr>
          <a:xfrm>
            <a:off x="677332" y="4013200"/>
            <a:ext cx="8596670" cy="514249"/>
          </a:xfrm>
          <a:prstGeom prst="rect">
            <a:avLst/>
          </a:prstGeom>
        </p:spPr>
        <p:txBody>
          <a:bodyPr anchor="b"/>
          <a:lstStyle>
            <a:lvl1pPr marL="0" indent="0">
              <a:buClrTx/>
              <a:buSzTx/>
              <a:buFontTx/>
              <a:buNone/>
              <a:defRPr sz="2400">
                <a:solidFill>
                  <a:schemeClr val="accent1"/>
                </a:solidFill>
              </a:defRPr>
            </a:lvl1pPr>
            <a:lvl2pPr marL="0" indent="457200">
              <a:buClrTx/>
              <a:buSzTx/>
              <a:buFontTx/>
              <a:buNone/>
              <a:defRPr sz="2400">
                <a:solidFill>
                  <a:schemeClr val="accent1"/>
                </a:solidFill>
              </a:defRPr>
            </a:lvl2pPr>
            <a:lvl3pPr marL="0" indent="914400">
              <a:buClrTx/>
              <a:buSzTx/>
              <a:buFontTx/>
              <a:buNone/>
              <a:defRPr sz="2400">
                <a:solidFill>
                  <a:schemeClr val="accent1"/>
                </a:solidFill>
              </a:defRPr>
            </a:lvl3pPr>
            <a:lvl4pPr marL="0" indent="1371600">
              <a:buClrTx/>
              <a:buSzTx/>
              <a:buFontTx/>
              <a:buNone/>
              <a:defRPr sz="2400">
                <a:solidFill>
                  <a:schemeClr val="accent1"/>
                </a:solidFill>
              </a:defRPr>
            </a:lvl4pPr>
            <a:lvl5pPr marL="0" indent="1828800">
              <a:buClrTx/>
              <a:buSzTx/>
              <a:buFontTx/>
              <a:buNone/>
              <a:defRPr sz="24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165" name="Shape 165"/>
          <p:cNvSpPr>
            <a:spLocks noGrp="1"/>
          </p:cNvSpPr>
          <p:nvPr>
            <p:ph type="body" sz="quarter" idx="13"/>
          </p:nvPr>
        </p:nvSpPr>
        <p:spPr>
          <a:xfrm>
            <a:off x="677334" y="4527448"/>
            <a:ext cx="8596670" cy="1513915"/>
          </a:xfrm>
          <a:prstGeom prst="rect">
            <a:avLst/>
          </a:prstGeom>
        </p:spPr>
        <p:txBody>
          <a:bodyPr/>
          <a:lstStyle/>
          <a:p>
            <a:pPr marL="0" indent="0">
              <a:buClrTx/>
              <a:buSzTx/>
              <a:buFontTx/>
              <a:buNone/>
              <a:defRPr>
                <a:solidFill>
                  <a:srgbClr val="808080"/>
                </a:solidFill>
              </a:defRPr>
            </a:pPr>
            <a:endParaRPr/>
          </a:p>
        </p:txBody>
      </p:sp>
      <p:sp>
        <p:nvSpPr>
          <p:cNvPr id="166" name="Shape 16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173" name="Shape 173"/>
          <p:cNvSpPr>
            <a:spLocks noGrp="1"/>
          </p:cNvSpPr>
          <p:nvPr>
            <p:ph type="title"/>
          </p:nvPr>
        </p:nvSpPr>
        <p:spPr>
          <a:xfrm>
            <a:off x="677333" y="609600"/>
            <a:ext cx="8596670" cy="1320800"/>
          </a:xfrm>
          <a:prstGeom prst="rect">
            <a:avLst/>
          </a:prstGeom>
        </p:spPr>
        <p:txBody>
          <a:bodyPr/>
          <a:lstStyle/>
          <a:p>
            <a:r>
              <a:t>Texto del título</a:t>
            </a:r>
          </a:p>
        </p:txBody>
      </p:sp>
      <p:sp>
        <p:nvSpPr>
          <p:cNvPr id="174" name="Shape 174"/>
          <p:cNvSpPr>
            <a:spLocks noGrp="1"/>
          </p:cNvSpPr>
          <p:nvPr>
            <p:ph type="body" sz="half" idx="1"/>
          </p:nvPr>
        </p:nvSpPr>
        <p:spPr>
          <a:xfrm>
            <a:off x="677333" y="2160589"/>
            <a:ext cx="8596670" cy="388077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75" name="Shape 17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82" name="Shape 182"/>
          <p:cNvSpPr>
            <a:spLocks noGrp="1"/>
          </p:cNvSpPr>
          <p:nvPr>
            <p:ph type="title"/>
          </p:nvPr>
        </p:nvSpPr>
        <p:spPr>
          <a:xfrm>
            <a:off x="7967673" y="609598"/>
            <a:ext cx="1304744" cy="5251453"/>
          </a:xfrm>
          <a:prstGeom prst="rect">
            <a:avLst/>
          </a:prstGeom>
        </p:spPr>
        <p:txBody>
          <a:bodyPr anchor="ctr"/>
          <a:lstStyle/>
          <a:p>
            <a:r>
              <a:t>Texto del título</a:t>
            </a:r>
          </a:p>
        </p:txBody>
      </p:sp>
      <p:sp>
        <p:nvSpPr>
          <p:cNvPr id="183" name="Shape 183"/>
          <p:cNvSpPr>
            <a:spLocks noGrp="1"/>
          </p:cNvSpPr>
          <p:nvPr>
            <p:ph type="body" idx="1"/>
          </p:nvPr>
        </p:nvSpPr>
        <p:spPr>
          <a:xfrm>
            <a:off x="677335" y="609600"/>
            <a:ext cx="7060150" cy="525145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84" name="Shape 18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iapositiva de título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Shape 31"/>
          <p:cNvSpPr>
            <a:spLocks noGrp="1"/>
          </p:cNvSpPr>
          <p:nvPr>
            <p:ph type="title"/>
          </p:nvPr>
        </p:nvSpPr>
        <p:spPr>
          <a:xfrm>
            <a:off x="1507067" y="2404534"/>
            <a:ext cx="7766937" cy="1646303"/>
          </a:xfrm>
          <a:prstGeom prst="rect">
            <a:avLst/>
          </a:prstGeom>
        </p:spPr>
        <p:txBody>
          <a:bodyPr anchor="b"/>
          <a:lstStyle>
            <a:lvl1pPr algn="r">
              <a:defRPr sz="5400"/>
            </a:lvl1pPr>
          </a:lstStyle>
          <a:p>
            <a:r>
              <a:t>Texto del título</a:t>
            </a:r>
          </a:p>
        </p:txBody>
      </p:sp>
      <p:sp>
        <p:nvSpPr>
          <p:cNvPr id="32" name="Shape 32"/>
          <p:cNvSpPr>
            <a:spLocks noGrp="1"/>
          </p:cNvSpPr>
          <p:nvPr>
            <p:ph type="body" sz="quarter" idx="1"/>
          </p:nvPr>
        </p:nvSpPr>
        <p:spPr>
          <a:xfrm>
            <a:off x="1507067" y="4050832"/>
            <a:ext cx="7766937" cy="1096901"/>
          </a:xfrm>
          <a:prstGeom prst="rect">
            <a:avLst/>
          </a:prstGeom>
        </p:spPr>
        <p:txBody>
          <a:bodyPr/>
          <a:lstStyle>
            <a:lvl1pPr marL="0" indent="0" algn="r">
              <a:buClrTx/>
              <a:buSzTx/>
              <a:buFontTx/>
              <a:buNone/>
              <a:defRPr>
                <a:solidFill>
                  <a:srgbClr val="808080"/>
                </a:solidFill>
              </a:defRPr>
            </a:lvl1pPr>
            <a:lvl2pPr marL="0" indent="457200" algn="r">
              <a:buClrTx/>
              <a:buSzTx/>
              <a:buFontTx/>
              <a:buNone/>
              <a:defRPr>
                <a:solidFill>
                  <a:srgbClr val="808080"/>
                </a:solidFill>
              </a:defRPr>
            </a:lvl2pPr>
            <a:lvl3pPr marL="0" indent="914400" algn="r">
              <a:buClrTx/>
              <a:buSzTx/>
              <a:buFontTx/>
              <a:buNone/>
              <a:defRPr>
                <a:solidFill>
                  <a:srgbClr val="808080"/>
                </a:solidFill>
              </a:defRPr>
            </a:lvl3pPr>
            <a:lvl4pPr marL="0" indent="1371600" algn="r">
              <a:buClrTx/>
              <a:buSzTx/>
              <a:buFontTx/>
              <a:buNone/>
              <a:defRPr>
                <a:solidFill>
                  <a:srgbClr val="808080"/>
                </a:solidFill>
              </a:defRPr>
            </a:lvl4pPr>
            <a:lvl5pPr marL="0" indent="1828800" algn="r">
              <a:buClrTx/>
              <a:buSzTx/>
              <a:buFontTx/>
              <a:buNone/>
              <a:defRPr>
                <a:solidFill>
                  <a:srgbClr val="808080"/>
                </a:solidFill>
              </a:defRPr>
            </a:lvl5pPr>
          </a:lstStyle>
          <a:p>
            <a:r>
              <a:t>Nivel de texto 1</a:t>
            </a:r>
          </a:p>
          <a:p>
            <a:pPr lvl="1"/>
            <a:r>
              <a:t>Nivel de texto 2</a:t>
            </a:r>
          </a:p>
          <a:p>
            <a:pPr lvl="2"/>
            <a:r>
              <a:t>Nivel de texto 3</a:t>
            </a:r>
          </a:p>
          <a:p>
            <a:pPr lvl="3"/>
            <a:r>
              <a:t>Nivel de texto 4</a:t>
            </a:r>
          </a:p>
          <a:p>
            <a:pPr lvl="4"/>
            <a:r>
              <a:t>Nivel de texto 5</a:t>
            </a:r>
          </a:p>
        </p:txBody>
      </p:sp>
      <p:sp>
        <p:nvSpPr>
          <p:cNvPr id="33" name="Shape 3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40" name="Shape 40"/>
          <p:cNvSpPr>
            <a:spLocks noGrp="1"/>
          </p:cNvSpPr>
          <p:nvPr>
            <p:ph type="title"/>
          </p:nvPr>
        </p:nvSpPr>
        <p:spPr>
          <a:xfrm>
            <a:off x="677333" y="609600"/>
            <a:ext cx="8596670" cy="1320800"/>
          </a:xfrm>
          <a:prstGeom prst="rect">
            <a:avLst/>
          </a:prstGeom>
        </p:spPr>
        <p:txBody>
          <a:bodyPr/>
          <a:lstStyle/>
          <a:p>
            <a:r>
              <a:t>Texto del título</a:t>
            </a:r>
          </a:p>
        </p:txBody>
      </p:sp>
      <p:sp>
        <p:nvSpPr>
          <p:cNvPr id="41" name="Shape 41"/>
          <p:cNvSpPr>
            <a:spLocks noGrp="1"/>
          </p:cNvSpPr>
          <p:nvPr>
            <p:ph type="body" sz="half" idx="1"/>
          </p:nvPr>
        </p:nvSpPr>
        <p:spPr>
          <a:xfrm>
            <a:off x="677333" y="2160589"/>
            <a:ext cx="8596670" cy="388077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2" name="Shape 4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objetos 0">
    <p:spTree>
      <p:nvGrpSpPr>
        <p:cNvPr id="1" name=""/>
        <p:cNvGrpSpPr/>
        <p:nvPr/>
      </p:nvGrpSpPr>
      <p:grpSpPr>
        <a:xfrm>
          <a:off x="0" y="0"/>
          <a:ext cx="0" cy="0"/>
          <a:chOff x="0" y="0"/>
          <a:chExt cx="0" cy="0"/>
        </a:xfrm>
      </p:grpSpPr>
      <p:sp>
        <p:nvSpPr>
          <p:cNvPr id="49" name="Shape 49"/>
          <p:cNvSpPr>
            <a:spLocks noGrp="1"/>
          </p:cNvSpPr>
          <p:nvPr>
            <p:ph type="title"/>
          </p:nvPr>
        </p:nvSpPr>
        <p:spPr>
          <a:xfrm>
            <a:off x="677333" y="609600"/>
            <a:ext cx="8596670" cy="1320800"/>
          </a:xfrm>
          <a:prstGeom prst="rect">
            <a:avLst/>
          </a:prstGeom>
        </p:spPr>
        <p:txBody>
          <a:bodyPr/>
          <a:lstStyle/>
          <a:p>
            <a:r>
              <a:t>Texto del título</a:t>
            </a:r>
          </a:p>
        </p:txBody>
      </p:sp>
      <p:sp>
        <p:nvSpPr>
          <p:cNvPr id="50" name="Shape 50"/>
          <p:cNvSpPr>
            <a:spLocks noGrp="1"/>
          </p:cNvSpPr>
          <p:nvPr>
            <p:ph type="body" sz="half" idx="1"/>
          </p:nvPr>
        </p:nvSpPr>
        <p:spPr>
          <a:xfrm>
            <a:off x="677333" y="2160589"/>
            <a:ext cx="8596670" cy="388077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1" name="Shape 5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58" name="Shape 58"/>
          <p:cNvSpPr>
            <a:spLocks noGrp="1"/>
          </p:cNvSpPr>
          <p:nvPr>
            <p:ph type="title"/>
          </p:nvPr>
        </p:nvSpPr>
        <p:spPr>
          <a:xfrm>
            <a:off x="677335" y="2700866"/>
            <a:ext cx="8596669" cy="1826582"/>
          </a:xfrm>
          <a:prstGeom prst="rect">
            <a:avLst/>
          </a:prstGeom>
        </p:spPr>
        <p:txBody>
          <a:bodyPr anchor="b"/>
          <a:lstStyle>
            <a:lvl1pPr>
              <a:defRPr sz="4000"/>
            </a:lvl1pPr>
          </a:lstStyle>
          <a:p>
            <a:r>
              <a:t>Texto del título</a:t>
            </a:r>
          </a:p>
        </p:txBody>
      </p:sp>
      <p:sp>
        <p:nvSpPr>
          <p:cNvPr id="59" name="Shape 59"/>
          <p:cNvSpPr>
            <a:spLocks noGrp="1"/>
          </p:cNvSpPr>
          <p:nvPr>
            <p:ph type="body" sz="quarter" idx="1"/>
          </p:nvPr>
        </p:nvSpPr>
        <p:spPr>
          <a:xfrm>
            <a:off x="677335" y="4527448"/>
            <a:ext cx="8596669" cy="860401"/>
          </a:xfrm>
          <a:prstGeom prst="rect">
            <a:avLst/>
          </a:prstGeom>
        </p:spPr>
        <p:txBody>
          <a:bodyPr/>
          <a:lstStyle>
            <a:lvl1pPr marL="0" indent="0">
              <a:buClrTx/>
              <a:buSzTx/>
              <a:buFontTx/>
              <a:buNone/>
              <a:defRPr sz="2000">
                <a:solidFill>
                  <a:srgbClr val="808080"/>
                </a:solidFill>
              </a:defRPr>
            </a:lvl1pPr>
            <a:lvl2pPr marL="0" indent="457200">
              <a:buClrTx/>
              <a:buSzTx/>
              <a:buFontTx/>
              <a:buNone/>
              <a:defRPr sz="2000">
                <a:solidFill>
                  <a:srgbClr val="808080"/>
                </a:solidFill>
              </a:defRPr>
            </a:lvl2pPr>
            <a:lvl3pPr marL="0" indent="914400">
              <a:buClrTx/>
              <a:buSzTx/>
              <a:buFontTx/>
              <a:buNone/>
              <a:defRPr sz="2000">
                <a:solidFill>
                  <a:srgbClr val="808080"/>
                </a:solidFill>
              </a:defRPr>
            </a:lvl3pPr>
            <a:lvl4pPr marL="0" indent="1371600">
              <a:buClrTx/>
              <a:buSzTx/>
              <a:buFontTx/>
              <a:buNone/>
              <a:defRPr sz="2000">
                <a:solidFill>
                  <a:srgbClr val="808080"/>
                </a:solidFill>
              </a:defRPr>
            </a:lvl4pPr>
            <a:lvl5pPr marL="0" indent="1828800">
              <a:buClrTx/>
              <a:buSzTx/>
              <a:buFontTx/>
              <a:buNone/>
              <a:defRPr sz="2000">
                <a:solidFill>
                  <a:srgbClr val="808080"/>
                </a:solidFill>
              </a:defRPr>
            </a:lvl5pPr>
          </a:lstStyle>
          <a:p>
            <a:r>
              <a:t>Nivel de texto 1</a:t>
            </a:r>
          </a:p>
          <a:p>
            <a:pPr lvl="1"/>
            <a:r>
              <a:t>Nivel de texto 2</a:t>
            </a:r>
          </a:p>
          <a:p>
            <a:pPr lvl="2"/>
            <a:r>
              <a:t>Nivel de texto 3</a:t>
            </a:r>
          </a:p>
          <a:p>
            <a:pPr lvl="3"/>
            <a:r>
              <a:t>Nivel de texto 4</a:t>
            </a:r>
          </a:p>
          <a:p>
            <a:pPr lvl="4"/>
            <a:r>
              <a:t>Nivel de texto 5</a:t>
            </a:r>
          </a:p>
        </p:txBody>
      </p:sp>
      <p:sp>
        <p:nvSpPr>
          <p:cNvPr id="60" name="Shape 6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67" name="Shape 67"/>
          <p:cNvSpPr>
            <a:spLocks noGrp="1"/>
          </p:cNvSpPr>
          <p:nvPr>
            <p:ph type="title"/>
          </p:nvPr>
        </p:nvSpPr>
        <p:spPr>
          <a:xfrm>
            <a:off x="677333" y="609600"/>
            <a:ext cx="8596670" cy="1320800"/>
          </a:xfrm>
          <a:prstGeom prst="rect">
            <a:avLst/>
          </a:prstGeom>
        </p:spPr>
        <p:txBody>
          <a:bodyPr/>
          <a:lstStyle/>
          <a:p>
            <a:r>
              <a:t>Texto del título</a:t>
            </a:r>
          </a:p>
        </p:txBody>
      </p:sp>
      <p:sp>
        <p:nvSpPr>
          <p:cNvPr id="68" name="Shape 68"/>
          <p:cNvSpPr>
            <a:spLocks noGrp="1"/>
          </p:cNvSpPr>
          <p:nvPr>
            <p:ph type="body" sz="quarter" idx="1"/>
          </p:nvPr>
        </p:nvSpPr>
        <p:spPr>
          <a:xfrm>
            <a:off x="677333" y="2160589"/>
            <a:ext cx="4184036" cy="388077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9" name="Shape 6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76" name="Shape 76"/>
          <p:cNvSpPr>
            <a:spLocks noGrp="1"/>
          </p:cNvSpPr>
          <p:nvPr>
            <p:ph type="title"/>
          </p:nvPr>
        </p:nvSpPr>
        <p:spPr>
          <a:xfrm>
            <a:off x="677333" y="609600"/>
            <a:ext cx="8596670" cy="1320800"/>
          </a:xfrm>
          <a:prstGeom prst="rect">
            <a:avLst/>
          </a:prstGeom>
        </p:spPr>
        <p:txBody>
          <a:bodyPr/>
          <a:lstStyle/>
          <a:p>
            <a:r>
              <a:t>Texto del título</a:t>
            </a:r>
          </a:p>
        </p:txBody>
      </p:sp>
      <p:sp>
        <p:nvSpPr>
          <p:cNvPr id="77" name="Shape 77"/>
          <p:cNvSpPr>
            <a:spLocks noGrp="1"/>
          </p:cNvSpPr>
          <p:nvPr>
            <p:ph type="body" sz="quarter" idx="1"/>
          </p:nvPr>
        </p:nvSpPr>
        <p:spPr>
          <a:xfrm>
            <a:off x="675744" y="2160983"/>
            <a:ext cx="4185624" cy="576263"/>
          </a:xfrm>
          <a:prstGeom prst="rect">
            <a:avLst/>
          </a:prstGeom>
        </p:spPr>
        <p:txBody>
          <a:bodyPr anchor="b"/>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78" name="Shape 78"/>
          <p:cNvSpPr>
            <a:spLocks noGrp="1"/>
          </p:cNvSpPr>
          <p:nvPr>
            <p:ph type="body" sz="quarter" idx="13"/>
          </p:nvPr>
        </p:nvSpPr>
        <p:spPr>
          <a:xfrm>
            <a:off x="5088382" y="2160983"/>
            <a:ext cx="4185619" cy="576263"/>
          </a:xfrm>
          <a:prstGeom prst="rect">
            <a:avLst/>
          </a:prstGeom>
        </p:spPr>
        <p:txBody>
          <a:bodyPr anchor="b"/>
          <a:lstStyle/>
          <a:p>
            <a:pPr marL="0" indent="0">
              <a:buClrTx/>
              <a:buSzTx/>
              <a:buFontTx/>
              <a:buNone/>
              <a:defRPr sz="2400"/>
            </a:pPr>
            <a:endParaRPr/>
          </a:p>
        </p:txBody>
      </p:sp>
      <p:sp>
        <p:nvSpPr>
          <p:cNvPr id="79" name="Shape 7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86" name="Shape 86"/>
          <p:cNvSpPr>
            <a:spLocks noGrp="1"/>
          </p:cNvSpPr>
          <p:nvPr>
            <p:ph type="title"/>
          </p:nvPr>
        </p:nvSpPr>
        <p:spPr>
          <a:xfrm>
            <a:off x="677333" y="609600"/>
            <a:ext cx="8596670" cy="1320800"/>
          </a:xfrm>
          <a:prstGeom prst="rect">
            <a:avLst/>
          </a:prstGeom>
        </p:spPr>
        <p:txBody>
          <a:bodyPr/>
          <a:lstStyle/>
          <a:p>
            <a:r>
              <a:t>Texto del título</a:t>
            </a:r>
          </a:p>
        </p:txBody>
      </p:sp>
      <p:sp>
        <p:nvSpPr>
          <p:cNvPr id="87" name="Shape 8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94" name="Shape 9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Texto del título</a:t>
            </a:r>
          </a:p>
        </p:txBody>
      </p:sp>
      <p:sp>
        <p:nvSpPr>
          <p:cNvPr id="3" name="Shape 3"/>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Shape 4"/>
          <p:cNvSpPr>
            <a:spLocks noGrp="1"/>
          </p:cNvSpPr>
          <p:nvPr>
            <p:ph type="sldNum" sz="quarter" idx="2"/>
          </p:nvPr>
        </p:nvSpPr>
        <p:spPr>
          <a:xfrm>
            <a:off x="9049981" y="6114704"/>
            <a:ext cx="224022" cy="218441"/>
          </a:xfrm>
          <a:prstGeom prst="rect">
            <a:avLst/>
          </a:prstGeom>
          <a:ln w="12700">
            <a:miter lim="400000"/>
          </a:ln>
        </p:spPr>
        <p:txBody>
          <a:bodyPr wrap="none" lIns="45719" rIns="45719" anchor="ctr">
            <a:spAutoFit/>
          </a:bodyPr>
          <a:lstStyle>
            <a:lvl1pPr algn="r">
              <a:defRPr sz="900">
                <a:solidFill>
                  <a:schemeClr val="accent1"/>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xmlns:p14="http://schemas.microsoft.com/office/powerpoint/2010/mai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9pPr>
    </p:titleStyle>
    <p:bodyStyle>
      <a:lvl1pPr marL="342900" marR="0" indent="-342900"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404040"/>
          </a:solidFill>
          <a:uFillTx/>
          <a:latin typeface="+mj-lt"/>
          <a:ea typeface="+mj-ea"/>
          <a:cs typeface="+mj-cs"/>
          <a:sym typeface="Trebuchet MS"/>
        </a:defRPr>
      </a:lvl1pPr>
      <a:lvl2pPr marL="778668" marR="0" indent="-321468"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404040"/>
          </a:solidFill>
          <a:uFillTx/>
          <a:latin typeface="+mj-lt"/>
          <a:ea typeface="+mj-ea"/>
          <a:cs typeface="+mj-cs"/>
          <a:sym typeface="Trebuchet MS"/>
        </a:defRPr>
      </a:lvl2pPr>
      <a:lvl3pPr marL="1208314" marR="0" indent="-293914"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404040"/>
          </a:solidFill>
          <a:uFillTx/>
          <a:latin typeface="+mj-lt"/>
          <a:ea typeface="+mj-ea"/>
          <a:cs typeface="+mj-cs"/>
          <a:sym typeface="Trebuchet MS"/>
        </a:defRPr>
      </a:lvl3pPr>
      <a:lvl4pPr marL="1714500" marR="0" indent="-342900"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404040"/>
          </a:solidFill>
          <a:uFillTx/>
          <a:latin typeface="+mj-lt"/>
          <a:ea typeface="+mj-ea"/>
          <a:cs typeface="+mj-cs"/>
          <a:sym typeface="Trebuchet MS"/>
        </a:defRPr>
      </a:lvl4pPr>
      <a:lvl5pPr marL="2171700" marR="0" indent="-342900"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404040"/>
          </a:solidFill>
          <a:uFillTx/>
          <a:latin typeface="+mj-lt"/>
          <a:ea typeface="+mj-ea"/>
          <a:cs typeface="+mj-cs"/>
          <a:sym typeface="Trebuchet MS"/>
        </a:defRPr>
      </a:lvl5pPr>
      <a:lvl6pPr marL="2628900" marR="0" indent="-342900"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404040"/>
          </a:solidFill>
          <a:uFillTx/>
          <a:latin typeface="+mj-lt"/>
          <a:ea typeface="+mj-ea"/>
          <a:cs typeface="+mj-cs"/>
          <a:sym typeface="Trebuchet MS"/>
        </a:defRPr>
      </a:lvl6pPr>
      <a:lvl7pPr marL="3086100" marR="0" indent="-342900"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404040"/>
          </a:solidFill>
          <a:uFillTx/>
          <a:latin typeface="+mj-lt"/>
          <a:ea typeface="+mj-ea"/>
          <a:cs typeface="+mj-cs"/>
          <a:sym typeface="Trebuchet MS"/>
        </a:defRPr>
      </a:lvl7pPr>
      <a:lvl8pPr marL="3543300" marR="0" indent="-342900"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404040"/>
          </a:solidFill>
          <a:uFillTx/>
          <a:latin typeface="+mj-lt"/>
          <a:ea typeface="+mj-ea"/>
          <a:cs typeface="+mj-cs"/>
          <a:sym typeface="Trebuchet MS"/>
        </a:defRPr>
      </a:lvl8pPr>
      <a:lvl9pPr marL="4000500" marR="0" indent="-342900"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404040"/>
          </a:solidFill>
          <a:uFillTx/>
          <a:latin typeface="+mj-lt"/>
          <a:ea typeface="+mj-ea"/>
          <a:cs typeface="+mj-cs"/>
          <a:sym typeface="Trebuchet MS"/>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1pPr>
      <a:lvl2pPr marL="0" marR="0" indent="4572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2pPr>
      <a:lvl3pPr marL="0" marR="0" indent="9144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3pPr>
      <a:lvl4pPr marL="0" marR="0" indent="13716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4pPr>
      <a:lvl5pPr marL="0" marR="0" indent="18288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5pPr>
      <a:lvl6pPr marL="0" marR="0" indent="22860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6pPr>
      <a:lvl7pPr marL="0" marR="0" indent="27432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7pPr>
      <a:lvl8pPr marL="0" marR="0" indent="32004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8pPr>
      <a:lvl9pPr marL="0" marR="0" indent="36576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body" idx="1"/>
          </p:nvPr>
        </p:nvSpPr>
        <p:spPr>
          <a:xfrm>
            <a:off x="3277603" y="1403021"/>
            <a:ext cx="8726618" cy="4571999"/>
          </a:xfrm>
          <a:prstGeom prst="rect">
            <a:avLst/>
          </a:prstGeom>
        </p:spPr>
        <p:txBody>
          <a:bodyPr/>
          <a:lstStyle/>
          <a:p>
            <a:pPr marL="0" indent="0" algn="just">
              <a:spcBef>
                <a:spcPts val="0"/>
              </a:spcBef>
              <a:buSzTx/>
              <a:buNone/>
              <a:defRPr sz="2000" b="1">
                <a:solidFill>
                  <a:srgbClr val="000000"/>
                </a:solidFill>
                <a:latin typeface="Arial Hebrew"/>
                <a:ea typeface="Arial Hebrew"/>
                <a:cs typeface="Arial Hebrew"/>
                <a:sym typeface="Arial Hebrew"/>
              </a:defRPr>
            </a:pPr>
            <a:r>
              <a:t>Prohíbe</a:t>
            </a:r>
            <a:r>
              <a:rPr b="0"/>
              <a:t> (Impide, estorba, obstaculiza una acción)</a:t>
            </a:r>
          </a:p>
          <a:p>
            <a:pPr marL="0" indent="0" algn="just">
              <a:spcBef>
                <a:spcPts val="0"/>
              </a:spcBef>
              <a:buSzTx/>
              <a:buNone/>
              <a:defRPr sz="2000">
                <a:solidFill>
                  <a:srgbClr val="000000"/>
                </a:solidFill>
                <a:latin typeface="Arial Hebrew"/>
                <a:ea typeface="Arial Hebrew"/>
                <a:cs typeface="Arial Hebrew"/>
                <a:sym typeface="Arial Hebrew"/>
              </a:defRPr>
            </a:pPr>
            <a:endParaRPr b="0"/>
          </a:p>
          <a:p>
            <a:pPr marL="0" indent="0" algn="just">
              <a:spcBef>
                <a:spcPts val="0"/>
              </a:spcBef>
              <a:buSzTx/>
              <a:buNone/>
              <a:defRPr sz="2000">
                <a:solidFill>
                  <a:srgbClr val="000000"/>
                </a:solidFill>
                <a:latin typeface="Arial Hebrew"/>
                <a:ea typeface="Arial Hebrew"/>
                <a:cs typeface="Arial Hebrew"/>
                <a:sym typeface="Arial Hebrew"/>
              </a:defRPr>
            </a:pPr>
            <a:r>
              <a:t>Solamente a la tierra de los hijos de Amón no llegamos; ni a todo lo que está a la orilla del arroyo de Jaboc ni a las ciudades del monte, ni a lugar alguno que Jehová nuestro Dios había </a:t>
            </a:r>
            <a:r>
              <a:rPr b="1"/>
              <a:t>prohibido</a:t>
            </a:r>
            <a:r>
              <a:t>. Deuteronomio 2:37 </a:t>
            </a:r>
          </a:p>
          <a:p>
            <a:pPr marL="0" indent="0" algn="just">
              <a:spcBef>
                <a:spcPts val="0"/>
              </a:spcBef>
              <a:buSzTx/>
              <a:buNone/>
              <a:defRPr sz="2000">
                <a:solidFill>
                  <a:srgbClr val="000000"/>
                </a:solidFill>
                <a:latin typeface="Arial Hebrew"/>
                <a:ea typeface="Arial Hebrew"/>
                <a:cs typeface="Arial Hebrew"/>
                <a:sym typeface="Arial Hebrew"/>
              </a:defRPr>
            </a:pPr>
            <a:endParaRPr/>
          </a:p>
          <a:p>
            <a:pPr marL="0" indent="0" algn="just">
              <a:spcBef>
                <a:spcPts val="0"/>
              </a:spcBef>
              <a:buSzTx/>
              <a:buNone/>
              <a:defRPr sz="2000">
                <a:solidFill>
                  <a:srgbClr val="000000"/>
                </a:solidFill>
                <a:latin typeface="Arial Hebrew"/>
                <a:ea typeface="Arial Hebrew"/>
                <a:cs typeface="Arial Hebrew"/>
                <a:sym typeface="Arial Hebrew"/>
              </a:defRPr>
            </a:pPr>
            <a:r>
              <a:t>Y atravesando Frigia y la provincia de Galacia, les fue </a:t>
            </a:r>
            <a:r>
              <a:rPr b="1"/>
              <a:t>prohibido</a:t>
            </a:r>
            <a:r>
              <a:t> por el Espíritu Santo hablar la palabra en Asia; 7 y cuando llegaron a Misia, intentaron ir a Bitinia, pero el Espíritu no se lo permitió. Hechos 16:6,7</a:t>
            </a:r>
          </a:p>
          <a:p>
            <a:pPr marL="0" indent="0" algn="just">
              <a:spcBef>
                <a:spcPts val="0"/>
              </a:spcBef>
              <a:buSzTx/>
              <a:buNone/>
              <a:defRPr sz="2000">
                <a:solidFill>
                  <a:srgbClr val="000000"/>
                </a:solidFill>
                <a:latin typeface="Arial Hebrew"/>
                <a:ea typeface="Arial Hebrew"/>
                <a:cs typeface="Arial Hebrew"/>
                <a:sym typeface="Arial Hebrew"/>
              </a:defRPr>
            </a:pPr>
            <a:endParaRPr/>
          </a:p>
          <a:p>
            <a:pPr marL="0" indent="0" algn="just">
              <a:spcBef>
                <a:spcPts val="0"/>
              </a:spcBef>
              <a:buSzTx/>
              <a:buNone/>
              <a:defRPr sz="2000">
                <a:solidFill>
                  <a:schemeClr val="accent5"/>
                </a:solidFill>
                <a:latin typeface="Arial Hebrew"/>
                <a:ea typeface="Arial Hebrew"/>
                <a:cs typeface="Arial Hebrew"/>
                <a:sym typeface="Arial Hebrew"/>
              </a:defRPr>
            </a:pPr>
            <a:r>
              <a:t>¿Qué le aporta y le demanda esta verdad a usted?</a:t>
            </a:r>
          </a:p>
        </p:txBody>
      </p:sp>
      <p:sp>
        <p:nvSpPr>
          <p:cNvPr id="225" name="Shape 225"/>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EL ESPÍRITU SANTO ES UNA PERSONA</a:t>
            </a:r>
          </a:p>
        </p:txBody>
      </p:sp>
      <p:pic>
        <p:nvPicPr>
          <p:cNvPr id="226"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27" name="Shape 227"/>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228" name="Shape 228"/>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3</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p:cNvSpPr>
          <p:nvPr>
            <p:ph type="body" idx="1"/>
          </p:nvPr>
        </p:nvSpPr>
        <p:spPr>
          <a:xfrm>
            <a:off x="3318573" y="1430331"/>
            <a:ext cx="8726618" cy="5069238"/>
          </a:xfrm>
          <a:prstGeom prst="rect">
            <a:avLst/>
          </a:prstGeom>
        </p:spPr>
        <p:txBody>
          <a:bodyPr/>
          <a:lstStyle/>
          <a:p>
            <a:pPr marL="0" indent="0" algn="just">
              <a:spcBef>
                <a:spcPts val="0"/>
              </a:spcBef>
              <a:buSzTx/>
              <a:buNone/>
              <a:defRPr sz="2000" b="1">
                <a:solidFill>
                  <a:srgbClr val="000000"/>
                </a:solidFill>
                <a:latin typeface="Arial Hebrew"/>
                <a:ea typeface="Arial Hebrew"/>
                <a:cs typeface="Arial Hebrew"/>
                <a:sym typeface="Arial Hebrew"/>
              </a:defRPr>
            </a:pPr>
            <a:r>
              <a:t>Intercede </a:t>
            </a:r>
            <a:r>
              <a:rPr b="0"/>
              <a:t>(Ruega, suplica, implora, interviene, concilia)</a:t>
            </a:r>
          </a:p>
          <a:p>
            <a:pPr marL="0" indent="0" algn="just">
              <a:spcBef>
                <a:spcPts val="0"/>
              </a:spcBef>
              <a:buSzTx/>
              <a:buNone/>
              <a:defRPr sz="2000">
                <a:solidFill>
                  <a:srgbClr val="000000"/>
                </a:solidFill>
                <a:latin typeface="Arial Hebrew"/>
                <a:ea typeface="Arial Hebrew"/>
                <a:cs typeface="Arial Hebrew"/>
                <a:sym typeface="Arial Hebrew"/>
              </a:defRPr>
            </a:pPr>
            <a:endParaRPr b="0"/>
          </a:p>
          <a:p>
            <a:pPr marL="0" indent="0" algn="just">
              <a:spcBef>
                <a:spcPts val="0"/>
              </a:spcBef>
              <a:buSzTx/>
              <a:buNone/>
              <a:defRPr sz="2000">
                <a:solidFill>
                  <a:srgbClr val="000000"/>
                </a:solidFill>
                <a:latin typeface="Arial Hebrew"/>
                <a:ea typeface="Arial Hebrew"/>
                <a:cs typeface="Arial Hebrew"/>
                <a:sym typeface="Arial Hebrew"/>
              </a:defRPr>
            </a:pPr>
            <a:r>
              <a:t>Y derramaré sobre la casa de David, y sobre los moradores de Jerusalén, espíritu de gracia y de </a:t>
            </a:r>
            <a:r>
              <a:rPr b="1"/>
              <a:t>oración</a:t>
            </a:r>
            <a:r>
              <a:t>; y mirarán a mí, a quien traspasaron, y llorarán como se llora por hijo unigénito, afligiéndose por él como quien se aflige por el primogénito. Zacarías 12:10 </a:t>
            </a:r>
          </a:p>
          <a:p>
            <a:pPr marL="0" indent="0" algn="just">
              <a:spcBef>
                <a:spcPts val="0"/>
              </a:spcBef>
              <a:buSzTx/>
              <a:buNone/>
              <a:defRPr sz="2000">
                <a:solidFill>
                  <a:srgbClr val="000000"/>
                </a:solidFill>
                <a:latin typeface="Arial Hebrew"/>
                <a:ea typeface="Arial Hebrew"/>
                <a:cs typeface="Arial Hebrew"/>
                <a:sym typeface="Arial Hebrew"/>
              </a:defRPr>
            </a:pPr>
            <a:endParaRPr/>
          </a:p>
          <a:p>
            <a:pPr marL="0" indent="0" algn="just">
              <a:spcBef>
                <a:spcPts val="0"/>
              </a:spcBef>
              <a:buSzTx/>
              <a:buNone/>
              <a:defRPr sz="2000">
                <a:solidFill>
                  <a:srgbClr val="000000"/>
                </a:solidFill>
                <a:latin typeface="Arial Hebrew"/>
                <a:ea typeface="Arial Hebrew"/>
                <a:cs typeface="Arial Hebrew"/>
                <a:sym typeface="Arial Hebrew"/>
              </a:defRPr>
            </a:pPr>
            <a:r>
              <a:t>Y de igual manera el Espíritu nos ayuda en nuestra debilidad; pues qué hemos de pedir como conviene, no lo sabemos, pero el Espíritu mismo </a:t>
            </a:r>
            <a:r>
              <a:rPr b="1"/>
              <a:t>intercede</a:t>
            </a:r>
            <a:r>
              <a:t> por nosotros con gemidos indecibles. 27 Mas el que escudriña los corazones sabe cuál es la intención del Espíritu, porque conforme a la voluntad de Dios </a:t>
            </a:r>
            <a:r>
              <a:rPr b="1"/>
              <a:t>intercede</a:t>
            </a:r>
            <a:r>
              <a:t> por los santos. Romanos 8:26, 27</a:t>
            </a:r>
          </a:p>
          <a:p>
            <a:pPr marL="0" indent="0" algn="just">
              <a:spcBef>
                <a:spcPts val="0"/>
              </a:spcBef>
              <a:buSzTx/>
              <a:buNone/>
              <a:defRPr sz="2000">
                <a:solidFill>
                  <a:srgbClr val="000000"/>
                </a:solidFill>
                <a:latin typeface="Arial Hebrew"/>
                <a:ea typeface="Arial Hebrew"/>
                <a:cs typeface="Arial Hebrew"/>
                <a:sym typeface="Arial Hebrew"/>
              </a:defRPr>
            </a:pPr>
            <a:endParaRPr/>
          </a:p>
          <a:p>
            <a:pPr marL="0" indent="0" algn="just">
              <a:spcBef>
                <a:spcPts val="0"/>
              </a:spcBef>
              <a:buSzTx/>
              <a:buNone/>
              <a:defRPr sz="2000">
                <a:solidFill>
                  <a:schemeClr val="accent5"/>
                </a:solidFill>
                <a:latin typeface="Arial Hebrew"/>
                <a:ea typeface="Arial Hebrew"/>
                <a:cs typeface="Arial Hebrew"/>
                <a:sym typeface="Arial Hebrew"/>
              </a:defRPr>
            </a:pPr>
            <a:r>
              <a:t>¿Qué le aporta y le demanda esta verdad a usted?</a:t>
            </a:r>
          </a:p>
        </p:txBody>
      </p:sp>
      <p:sp>
        <p:nvSpPr>
          <p:cNvPr id="231" name="Shape 231"/>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EL ESPÍRITU SANTO ES UNA PERSONA</a:t>
            </a:r>
          </a:p>
        </p:txBody>
      </p:sp>
      <p:pic>
        <p:nvPicPr>
          <p:cNvPr id="232"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33" name="Shape 233"/>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234" name="Shape 234"/>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4</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body" idx="1"/>
          </p:nvPr>
        </p:nvSpPr>
        <p:spPr>
          <a:xfrm>
            <a:off x="3277603" y="1416676"/>
            <a:ext cx="8753931" cy="5055584"/>
          </a:xfrm>
          <a:prstGeom prst="rect">
            <a:avLst/>
          </a:prstGeom>
        </p:spPr>
        <p:txBody>
          <a:bodyPr/>
          <a:lstStyle/>
          <a:p>
            <a:pPr marL="0" indent="0" algn="just" defTabSz="443484">
              <a:spcBef>
                <a:spcPts val="0"/>
              </a:spcBef>
              <a:buSzTx/>
              <a:buNone/>
              <a:defRPr sz="1940" b="1">
                <a:solidFill>
                  <a:srgbClr val="000000"/>
                </a:solidFill>
                <a:latin typeface="Arial Hebrew"/>
                <a:ea typeface="Arial Hebrew"/>
                <a:cs typeface="Arial Hebrew"/>
                <a:sym typeface="Arial Hebrew"/>
              </a:defRPr>
            </a:pPr>
            <a:r>
              <a:t>Se contrista </a:t>
            </a:r>
            <a:r>
              <a:rPr b="0"/>
              <a:t>(Reprime, entristece, aflige, impide su acción)</a:t>
            </a:r>
          </a:p>
          <a:p>
            <a:pPr marL="0" indent="0" algn="just" defTabSz="443484">
              <a:spcBef>
                <a:spcPts val="0"/>
              </a:spcBef>
              <a:buSzTx/>
              <a:buNone/>
              <a:defRPr sz="1940">
                <a:solidFill>
                  <a:srgbClr val="000000"/>
                </a:solidFill>
                <a:latin typeface="Arial Hebrew"/>
                <a:ea typeface="Arial Hebrew"/>
                <a:cs typeface="Arial Hebrew"/>
                <a:sym typeface="Arial Hebrew"/>
              </a:defRPr>
            </a:pPr>
            <a:endParaRPr b="0"/>
          </a:p>
          <a:p>
            <a:pPr marL="0" indent="0" algn="just" defTabSz="443484">
              <a:spcBef>
                <a:spcPts val="0"/>
              </a:spcBef>
              <a:buSzTx/>
              <a:buNone/>
              <a:defRPr sz="1940">
                <a:solidFill>
                  <a:srgbClr val="000000"/>
                </a:solidFill>
                <a:latin typeface="Arial Hebrew"/>
                <a:ea typeface="Arial Hebrew"/>
                <a:cs typeface="Arial Hebrew"/>
                <a:sym typeface="Arial Hebrew"/>
              </a:defRPr>
            </a:pPr>
            <a:r>
              <a:t>En toda angustia de ellos él fue </a:t>
            </a:r>
            <a:r>
              <a:rPr b="1"/>
              <a:t>angustiado</a:t>
            </a:r>
            <a:r>
              <a:t>, y el ángel de su faz los salvó; en su amor y en su clemencia los redimió, y los trajo, y los levantó todos los días de la antigüedad. 10 Mas ellos fueron rebeldes, e hicieron </a:t>
            </a:r>
            <a:r>
              <a:rPr b="1"/>
              <a:t>enojar</a:t>
            </a:r>
            <a:r>
              <a:t> su santo espíritu; por lo cual se les volvió enemigo, y él mismo peleó contra ellos. Isaías 63:9-10</a:t>
            </a:r>
          </a:p>
          <a:p>
            <a:pPr marL="0" indent="0" algn="just" defTabSz="443484">
              <a:spcBef>
                <a:spcPts val="0"/>
              </a:spcBef>
              <a:buSzTx/>
              <a:buNone/>
              <a:defRPr sz="1940">
                <a:solidFill>
                  <a:srgbClr val="000000"/>
                </a:solidFill>
                <a:latin typeface="Arial Hebrew"/>
                <a:ea typeface="Arial Hebrew"/>
                <a:cs typeface="Arial Hebrew"/>
                <a:sym typeface="Arial Hebrew"/>
              </a:defRPr>
            </a:pPr>
            <a:endParaRPr/>
          </a:p>
          <a:p>
            <a:pPr marL="0" indent="0" algn="just" defTabSz="443484">
              <a:spcBef>
                <a:spcPts val="0"/>
              </a:spcBef>
              <a:buSzTx/>
              <a:buNone/>
              <a:defRPr sz="1940">
                <a:solidFill>
                  <a:srgbClr val="000000"/>
                </a:solidFill>
                <a:latin typeface="Arial Hebrew"/>
                <a:ea typeface="Arial Hebrew"/>
                <a:cs typeface="Arial Hebrew"/>
                <a:sym typeface="Arial Hebrew"/>
              </a:defRPr>
            </a:pPr>
            <a:r>
              <a:t>Ninguna palabra corrompida salga de vuestra boca, sino la que sea buena para la necesaria edificación, a fin de dar gracia a los oyentes. 30 Y no </a:t>
            </a:r>
            <a:r>
              <a:rPr b="1"/>
              <a:t>contristéis</a:t>
            </a:r>
            <a:r>
              <a:t> al Espíritu Santo de Dios, con el cual fuisteis sellados para el día de la redención. 31 Quítense de vosotros toda amargura, enojo, ira, gritería y maledicencia, y toda malicia. </a:t>
            </a:r>
          </a:p>
          <a:p>
            <a:pPr marL="0" indent="0" algn="just" defTabSz="443484">
              <a:spcBef>
                <a:spcPts val="0"/>
              </a:spcBef>
              <a:buSzTx/>
              <a:buNone/>
              <a:defRPr sz="1940">
                <a:solidFill>
                  <a:srgbClr val="000000"/>
                </a:solidFill>
                <a:latin typeface="Arial Hebrew"/>
                <a:ea typeface="Arial Hebrew"/>
                <a:cs typeface="Arial Hebrew"/>
                <a:sym typeface="Arial Hebrew"/>
              </a:defRPr>
            </a:pPr>
            <a:r>
              <a:t>Efesios 4:29-31</a:t>
            </a:r>
          </a:p>
          <a:p>
            <a:pPr marL="0" indent="0" algn="just" defTabSz="443484">
              <a:spcBef>
                <a:spcPts val="0"/>
              </a:spcBef>
              <a:buSzTx/>
              <a:buNone/>
              <a:defRPr sz="1940">
                <a:solidFill>
                  <a:srgbClr val="000000"/>
                </a:solidFill>
                <a:latin typeface="Arial Hebrew"/>
                <a:ea typeface="Arial Hebrew"/>
                <a:cs typeface="Arial Hebrew"/>
                <a:sym typeface="Arial Hebrew"/>
              </a:defRPr>
            </a:pPr>
            <a:endParaRPr/>
          </a:p>
          <a:p>
            <a:pPr marL="0" indent="0" algn="just" defTabSz="443484">
              <a:spcBef>
                <a:spcPts val="0"/>
              </a:spcBef>
              <a:buSzTx/>
              <a:buNone/>
              <a:defRPr sz="1940">
                <a:solidFill>
                  <a:srgbClr val="FF0000"/>
                </a:solidFill>
                <a:latin typeface="Arial Hebrew"/>
                <a:ea typeface="Arial Hebrew"/>
                <a:cs typeface="Arial Hebrew"/>
                <a:sym typeface="Arial Hebrew"/>
              </a:defRPr>
            </a:pPr>
            <a:r>
              <a:t>¿Qué le aporta y le demanda esta verdad a usted?</a:t>
            </a:r>
          </a:p>
        </p:txBody>
      </p:sp>
      <p:sp>
        <p:nvSpPr>
          <p:cNvPr id="237" name="Shape 237"/>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EL ESPÍRITU SANTO ES UNA PERSONA</a:t>
            </a:r>
          </a:p>
        </p:txBody>
      </p:sp>
      <p:pic>
        <p:nvPicPr>
          <p:cNvPr id="238"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39" name="Shape 239"/>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240" name="Shape 240"/>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5</a:t>
            </a: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body" idx="1"/>
          </p:nvPr>
        </p:nvSpPr>
        <p:spPr>
          <a:xfrm>
            <a:off x="3277603" y="1125760"/>
            <a:ext cx="8740276" cy="5369024"/>
          </a:xfrm>
          <a:prstGeom prst="rect">
            <a:avLst/>
          </a:prstGeom>
        </p:spPr>
        <p:txBody>
          <a:bodyPr/>
          <a:lstStyle/>
          <a:p>
            <a:pPr marL="0" indent="0" algn="just" defTabSz="260604">
              <a:spcBef>
                <a:spcPts val="0"/>
              </a:spcBef>
              <a:buSzTx/>
              <a:buNone/>
              <a:defRPr sz="1937">
                <a:solidFill>
                  <a:srgbClr val="000000"/>
                </a:solidFill>
                <a:latin typeface="Arial Hebrew"/>
                <a:ea typeface="Arial Hebrew"/>
                <a:cs typeface="Arial Hebrew"/>
                <a:sym typeface="Arial Hebrew"/>
              </a:defRPr>
            </a:pPr>
            <a:r>
              <a:t>Y este será mi </a:t>
            </a:r>
            <a:r>
              <a:rPr b="1"/>
              <a:t>pacto</a:t>
            </a:r>
            <a:r>
              <a:t> con ellos, dijo Jehová: El Espíritu mío que está sobre ti, y mis palabras que puse en tu boca, </a:t>
            </a:r>
            <a:r>
              <a:rPr b="1"/>
              <a:t>no faltarán </a:t>
            </a:r>
            <a:r>
              <a:t>de tu boca, ni de la boca de tus hijos, ni de la boca de los hijos de tus hijos, dijo Jehová, desde ahora y para siempre. Isaías 59:21</a:t>
            </a:r>
          </a:p>
          <a:p>
            <a:pPr marL="0" indent="0" algn="just" defTabSz="260604">
              <a:spcBef>
                <a:spcPts val="0"/>
              </a:spcBef>
              <a:buSzTx/>
              <a:buNone/>
              <a:defRPr sz="1937">
                <a:solidFill>
                  <a:srgbClr val="000000"/>
                </a:solidFill>
                <a:latin typeface="Arial Hebrew"/>
                <a:ea typeface="Arial Hebrew"/>
                <a:cs typeface="Arial Hebrew"/>
                <a:sym typeface="Arial Hebrew"/>
              </a:defRPr>
            </a:pPr>
            <a:endParaRPr/>
          </a:p>
          <a:p>
            <a:pPr marL="0" indent="0" algn="just" defTabSz="260604">
              <a:spcBef>
                <a:spcPts val="0"/>
              </a:spcBef>
              <a:buSzTx/>
              <a:buNone/>
              <a:defRPr sz="1937">
                <a:solidFill>
                  <a:srgbClr val="000000"/>
                </a:solidFill>
                <a:latin typeface="Arial Hebrew"/>
                <a:ea typeface="Arial Hebrew"/>
                <a:cs typeface="Arial Hebrew"/>
                <a:sym typeface="Arial Hebrew"/>
              </a:defRPr>
            </a:pPr>
            <a:r>
              <a:t>En el último y gran día de la fiesta, Jesús se puso en pie y alzó la voz, diciendo: Si alguno tiene sed, venga a mí y beba. 38 El que cree en mí, como dice la Escritura, de su interior correrán ríos de agua viva. 39 Esto dijo del Espíritu que </a:t>
            </a:r>
            <a:r>
              <a:rPr b="1"/>
              <a:t>habían de recibir </a:t>
            </a:r>
            <a:r>
              <a:t>los que creyesen en él; pues aún no había venido el Espíritu Santo, porque Jesús no había sido aún glorificado. Juan 7:37-39</a:t>
            </a:r>
          </a:p>
          <a:p>
            <a:pPr marL="0" indent="0" algn="just" defTabSz="260604">
              <a:spcBef>
                <a:spcPts val="0"/>
              </a:spcBef>
              <a:buSzTx/>
              <a:buNone/>
              <a:defRPr sz="1937">
                <a:solidFill>
                  <a:srgbClr val="000000"/>
                </a:solidFill>
                <a:latin typeface="Arial Hebrew"/>
                <a:ea typeface="Arial Hebrew"/>
                <a:cs typeface="Arial Hebrew"/>
                <a:sym typeface="Arial Hebrew"/>
              </a:defRPr>
            </a:pPr>
            <a:endParaRPr/>
          </a:p>
          <a:p>
            <a:pPr marL="0" indent="0" algn="just" defTabSz="260604">
              <a:spcBef>
                <a:spcPts val="0"/>
              </a:spcBef>
              <a:buSzTx/>
              <a:buNone/>
              <a:defRPr sz="1937">
                <a:solidFill>
                  <a:srgbClr val="000000"/>
                </a:solidFill>
                <a:latin typeface="Arial Hebrew"/>
                <a:ea typeface="Arial Hebrew"/>
                <a:cs typeface="Arial Hebrew"/>
                <a:sym typeface="Arial Hebrew"/>
              </a:defRPr>
            </a:pPr>
            <a:r>
              <a:t>He aquí, yo enviaré la </a:t>
            </a:r>
            <a:r>
              <a:rPr b="1"/>
              <a:t>promesa</a:t>
            </a:r>
            <a:r>
              <a:t> de mi Padre sobre vosotros; pero quedaos vosotros en la ciudad de Jerusalén, hasta que seáis investidos de poder desde lo alto. Lucas 24:49</a:t>
            </a:r>
          </a:p>
          <a:p>
            <a:pPr marL="0" indent="0" algn="just" defTabSz="260604">
              <a:spcBef>
                <a:spcPts val="0"/>
              </a:spcBef>
              <a:buSzTx/>
              <a:buNone/>
              <a:defRPr sz="1937">
                <a:solidFill>
                  <a:srgbClr val="000000"/>
                </a:solidFill>
                <a:latin typeface="Arial Hebrew"/>
                <a:ea typeface="Arial Hebrew"/>
                <a:cs typeface="Arial Hebrew"/>
                <a:sym typeface="Arial Hebrew"/>
              </a:defRPr>
            </a:pPr>
            <a:endParaRPr/>
          </a:p>
          <a:p>
            <a:pPr marL="0" indent="0" algn="just" defTabSz="260604">
              <a:spcBef>
                <a:spcPts val="0"/>
              </a:spcBef>
              <a:buSzTx/>
              <a:buNone/>
              <a:defRPr sz="1937">
                <a:solidFill>
                  <a:srgbClr val="FF0000"/>
                </a:solidFill>
                <a:latin typeface="Arial Hebrew"/>
                <a:ea typeface="Arial Hebrew"/>
                <a:cs typeface="Arial Hebrew"/>
                <a:sym typeface="Arial Hebrew"/>
              </a:defRPr>
            </a:pPr>
            <a:r>
              <a:t>¿Qué le aporta y le demanda esta verdad a usted?</a:t>
            </a:r>
          </a:p>
        </p:txBody>
      </p:sp>
      <p:pic>
        <p:nvPicPr>
          <p:cNvPr id="243"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44" name="Shape 244"/>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38249" algn="ctr">
              <a:lnSpc>
                <a:spcPct val="110000"/>
              </a:lnSpc>
              <a:defRPr sz="1600" spc="80">
                <a:solidFill>
                  <a:srgbClr val="EBE1E1"/>
                </a:solidFill>
                <a:latin typeface="Arial Hebrew Light"/>
                <a:ea typeface="Arial Hebrew Light"/>
                <a:cs typeface="Arial Hebrew Light"/>
                <a:sym typeface="Arial Hebrew Light"/>
              </a:defRPr>
            </a:pPr>
            <a:r>
              <a:t>DIAS</a:t>
            </a:r>
          </a:p>
        </p:txBody>
      </p:sp>
      <p:sp>
        <p:nvSpPr>
          <p:cNvPr id="245" name="Shape 245"/>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6-7</a:t>
            </a:r>
          </a:p>
        </p:txBody>
      </p:sp>
      <p:sp>
        <p:nvSpPr>
          <p:cNvPr id="246" name="Shape 246"/>
          <p:cNvSpPr/>
          <p:nvPr/>
        </p:nvSpPr>
        <p:spPr>
          <a:xfrm>
            <a:off x="3361120" y="428060"/>
            <a:ext cx="7717080" cy="43694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92500" lnSpcReduction="20000"/>
          </a:bodyPr>
          <a:lstStyle>
            <a:lvl1pPr algn="just" defTabSz="859536">
              <a:lnSpc>
                <a:spcPct val="135000"/>
              </a:lnSpc>
              <a:defRPr sz="2100" b="1" spc="161">
                <a:solidFill>
                  <a:srgbClr val="262626"/>
                </a:solidFill>
                <a:latin typeface="Arial Hebrew"/>
                <a:ea typeface="Arial Hebrew"/>
                <a:cs typeface="Arial Hebrew"/>
                <a:sym typeface="Arial Hebrew"/>
              </a:defRPr>
            </a:lvl1pPr>
          </a:lstStyle>
          <a:p>
            <a:r>
              <a:t>EL ESPÍRITU SANTO, UNA PROMESA PARA TODOS</a:t>
            </a: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body" idx="1"/>
          </p:nvPr>
        </p:nvSpPr>
        <p:spPr>
          <a:xfrm>
            <a:off x="3266120" y="1143000"/>
            <a:ext cx="8835872" cy="5240736"/>
          </a:xfrm>
          <a:prstGeom prst="rect">
            <a:avLst/>
          </a:prstGeom>
        </p:spPr>
        <p:txBody>
          <a:bodyPr/>
          <a:lstStyle/>
          <a:p>
            <a:pPr marL="0" indent="0" algn="just">
              <a:spcBef>
                <a:spcPts val="0"/>
              </a:spcBef>
              <a:buSzTx/>
              <a:buNone/>
              <a:defRPr sz="2000">
                <a:solidFill>
                  <a:srgbClr val="000000"/>
                </a:solidFill>
                <a:latin typeface="Verdana"/>
                <a:ea typeface="Verdana"/>
                <a:cs typeface="Verdana"/>
                <a:sym typeface="Verdana"/>
              </a:defRPr>
            </a:pPr>
            <a:r>
              <a:t>Y estando juntos, les mandó que no se fueran de Jerusalén, sino que esperasen </a:t>
            </a:r>
            <a:r>
              <a:rPr b="1"/>
              <a:t>la promesa </a:t>
            </a:r>
            <a:r>
              <a:t>del Padre, la cual, les dijo, oísteis de mí. …pero recibiréis poder, cuando haya venido sobre vosotros el Espíritu Santo, y me seréis testigos en Jerusalén, en toda Judea, en Samaria, y hasta lo último de la tierra. Hechos 1:4,8</a:t>
            </a:r>
          </a:p>
          <a:p>
            <a:pPr marL="0" indent="0" algn="just">
              <a:spcBef>
                <a:spcPts val="0"/>
              </a:spcBef>
              <a:buSzTx/>
              <a:buNone/>
              <a:defRPr sz="2000">
                <a:solidFill>
                  <a:srgbClr val="000000"/>
                </a:solidFill>
                <a:latin typeface="Verdana"/>
                <a:ea typeface="Verdana"/>
                <a:cs typeface="Verdana"/>
                <a:sym typeface="Verdana"/>
              </a:defRPr>
            </a:pPr>
            <a:endParaRPr/>
          </a:p>
          <a:p>
            <a:pPr marL="0" indent="0" algn="just">
              <a:spcBef>
                <a:spcPts val="0"/>
              </a:spcBef>
              <a:buSzTx/>
              <a:buNone/>
              <a:defRPr sz="2000">
                <a:solidFill>
                  <a:srgbClr val="000000"/>
                </a:solidFill>
                <a:latin typeface="Verdana"/>
                <a:ea typeface="Verdana"/>
                <a:cs typeface="Verdana"/>
                <a:sym typeface="Verdana"/>
              </a:defRPr>
            </a:pPr>
            <a:r>
              <a:t>Así que, exaltado por la diestra de Dios, y habiendo recibido del Padre la </a:t>
            </a:r>
            <a:r>
              <a:rPr b="1"/>
              <a:t>promesa</a:t>
            </a:r>
            <a:r>
              <a:t> del Espíritu Santo, ha derramado esto que vosotros veis y oís. Pedro les dijo: Arrepentíos, y bautícese cada uno de vosotros en el nombre de Jesucristo para perdón de los pecados; y recibiréis el don del Espíritu Santo. Porque para vosotros es la promesa, y para vuestros hijos, y para todos los que están lejos; para cuantos el Señor nuestro Dios llamare. </a:t>
            </a:r>
          </a:p>
          <a:p>
            <a:pPr marL="0" indent="0" algn="just">
              <a:spcBef>
                <a:spcPts val="0"/>
              </a:spcBef>
              <a:buSzTx/>
              <a:buNone/>
              <a:defRPr sz="2000">
                <a:solidFill>
                  <a:srgbClr val="000000"/>
                </a:solidFill>
                <a:latin typeface="Verdana"/>
                <a:ea typeface="Verdana"/>
                <a:cs typeface="Verdana"/>
                <a:sym typeface="Verdana"/>
              </a:defRPr>
            </a:pPr>
            <a:r>
              <a:t>Hechos 2:33,38-39</a:t>
            </a:r>
          </a:p>
          <a:p>
            <a:pPr marL="0" indent="0" algn="just">
              <a:spcBef>
                <a:spcPts val="0"/>
              </a:spcBef>
              <a:buSzTx/>
              <a:buNone/>
              <a:defRPr sz="2000">
                <a:solidFill>
                  <a:srgbClr val="000000"/>
                </a:solidFill>
                <a:latin typeface="Verdana"/>
                <a:ea typeface="Verdana"/>
                <a:cs typeface="Verdana"/>
                <a:sym typeface="Verdana"/>
              </a:defRPr>
            </a:pPr>
            <a:endParaRPr/>
          </a:p>
          <a:p>
            <a:pPr marL="0" indent="0" algn="just">
              <a:spcBef>
                <a:spcPts val="0"/>
              </a:spcBef>
              <a:buSzTx/>
              <a:buNone/>
              <a:defRPr sz="2000">
                <a:solidFill>
                  <a:srgbClr val="FF0000"/>
                </a:solidFill>
                <a:latin typeface="Verdana"/>
                <a:ea typeface="Verdana"/>
                <a:cs typeface="Verdana"/>
                <a:sym typeface="Verdana"/>
              </a:defRPr>
            </a:pPr>
            <a:r>
              <a:t>¿Qué le aporta y le demanda esta verdad a usted?</a:t>
            </a:r>
          </a:p>
        </p:txBody>
      </p:sp>
      <p:pic>
        <p:nvPicPr>
          <p:cNvPr id="249"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50" name="Shape 250"/>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38249" algn="ctr">
              <a:lnSpc>
                <a:spcPct val="110000"/>
              </a:lnSpc>
              <a:defRPr sz="1600" spc="80">
                <a:solidFill>
                  <a:srgbClr val="EBE1E1"/>
                </a:solidFill>
                <a:latin typeface="Arial Hebrew Light"/>
                <a:ea typeface="Arial Hebrew Light"/>
                <a:cs typeface="Arial Hebrew Light"/>
                <a:sym typeface="Arial Hebrew Light"/>
              </a:defRPr>
            </a:pPr>
            <a:r>
              <a:t>DIAS</a:t>
            </a:r>
          </a:p>
        </p:txBody>
      </p:sp>
      <p:sp>
        <p:nvSpPr>
          <p:cNvPr id="251" name="Shape 251"/>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8-9</a:t>
            </a:r>
          </a:p>
        </p:txBody>
      </p:sp>
      <p:sp>
        <p:nvSpPr>
          <p:cNvPr id="252" name="Shape 252"/>
          <p:cNvSpPr/>
          <p:nvPr/>
        </p:nvSpPr>
        <p:spPr>
          <a:xfrm>
            <a:off x="3332357" y="485585"/>
            <a:ext cx="7717081" cy="4369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92500" lnSpcReduction="20000"/>
          </a:bodyPr>
          <a:lstStyle>
            <a:lvl1pPr algn="just" defTabSz="859536">
              <a:lnSpc>
                <a:spcPct val="135000"/>
              </a:lnSpc>
              <a:defRPr sz="2100" b="1" spc="161">
                <a:solidFill>
                  <a:srgbClr val="262626"/>
                </a:solidFill>
                <a:latin typeface="Arial Hebrew"/>
                <a:ea typeface="Arial Hebrew"/>
                <a:cs typeface="Arial Hebrew"/>
                <a:sym typeface="Arial Hebrew"/>
              </a:defRPr>
            </a:lvl1pPr>
          </a:lstStyle>
          <a:p>
            <a:r>
              <a:t>EL ESPÍRITU SANTO, UNA PROMESA PARA TODOS</a:t>
            </a:r>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body" idx="1"/>
          </p:nvPr>
        </p:nvSpPr>
        <p:spPr>
          <a:xfrm>
            <a:off x="3137412" y="1143000"/>
            <a:ext cx="8835872" cy="5327025"/>
          </a:xfrm>
          <a:prstGeom prst="rect">
            <a:avLst/>
          </a:prstGeom>
        </p:spPr>
        <p:txBody>
          <a:bodyPr/>
          <a:lstStyle/>
          <a:p>
            <a:pPr marL="0" indent="0" algn="just">
              <a:spcBef>
                <a:spcPts val="0"/>
              </a:spcBef>
              <a:buSzTx/>
              <a:buNone/>
              <a:defRPr>
                <a:solidFill>
                  <a:srgbClr val="000000"/>
                </a:solidFill>
                <a:latin typeface="Arial Hebrew"/>
                <a:ea typeface="Arial Hebrew"/>
                <a:cs typeface="Arial Hebrew"/>
                <a:sym typeface="Arial Hebrew"/>
              </a:defRPr>
            </a:pPr>
            <a:r>
              <a:t>Cristo nos redimió de la maldición de la ley, hecho por nosotros maldición (porque está escrito: Maldito todo el que es colgado en un madero ), para que en Cristo Jesús la bendición de Abraham alcanzase a los gentiles, a fin de que por la fe recibiésemos la </a:t>
            </a:r>
            <a:r>
              <a:rPr b="1"/>
              <a:t>promesa</a:t>
            </a:r>
            <a:r>
              <a:t> del Espíritu. (Gálatas 3:13-14)</a:t>
            </a:r>
          </a:p>
          <a:p>
            <a:pPr marL="0" indent="0" algn="just">
              <a:spcBef>
                <a:spcPts val="0"/>
              </a:spcBef>
              <a:buSzTx/>
              <a:buNone/>
              <a:defRPr>
                <a:solidFill>
                  <a:srgbClr val="000000"/>
                </a:solidFill>
                <a:latin typeface="Arial Hebrew"/>
                <a:ea typeface="Arial Hebrew"/>
                <a:cs typeface="Arial Hebrew"/>
                <a:sym typeface="Arial Hebrew"/>
              </a:defRPr>
            </a:pPr>
            <a:endParaRPr/>
          </a:p>
          <a:p>
            <a:pPr marL="0" indent="0" algn="just">
              <a:spcBef>
                <a:spcPts val="0"/>
              </a:spcBef>
              <a:buSzTx/>
              <a:buNone/>
              <a:defRPr>
                <a:solidFill>
                  <a:srgbClr val="000000"/>
                </a:solidFill>
                <a:latin typeface="Arial Hebrew"/>
                <a:ea typeface="Arial Hebrew"/>
                <a:cs typeface="Arial Hebrew"/>
                <a:sym typeface="Arial Hebrew"/>
              </a:defRPr>
            </a:pPr>
            <a:r>
              <a:t>En él también vosotros, habiendo oído la palabra de verdad, el evangelio de vuestra salvación, y habiendo creído en él, fuisteis sellados con el Espíritu Santo de la </a:t>
            </a:r>
            <a:r>
              <a:rPr b="1"/>
              <a:t>promesa</a:t>
            </a:r>
            <a:r>
              <a:t>, que es las arras de nuestra herencia hasta la redención de la posesión adquirida, para alabanza de su gloria. (Ef 1:13-14)</a:t>
            </a:r>
          </a:p>
          <a:p>
            <a:pPr marL="0" indent="0" algn="just">
              <a:spcBef>
                <a:spcPts val="0"/>
              </a:spcBef>
              <a:buSzTx/>
              <a:buNone/>
              <a:defRPr>
                <a:solidFill>
                  <a:srgbClr val="000000"/>
                </a:solidFill>
                <a:latin typeface="Arial Hebrew"/>
                <a:ea typeface="Arial Hebrew"/>
                <a:cs typeface="Arial Hebrew"/>
                <a:sym typeface="Arial Hebrew"/>
              </a:defRPr>
            </a:pPr>
            <a:endParaRPr/>
          </a:p>
          <a:p>
            <a:pPr marL="0" indent="0" algn="just">
              <a:spcBef>
                <a:spcPts val="0"/>
              </a:spcBef>
              <a:buSzTx/>
              <a:buNone/>
              <a:defRPr>
                <a:solidFill>
                  <a:srgbClr val="000000"/>
                </a:solidFill>
                <a:latin typeface="Arial Hebrew"/>
                <a:ea typeface="Arial Hebrew"/>
                <a:cs typeface="Arial Hebrew"/>
                <a:sym typeface="Arial Hebrew"/>
              </a:defRPr>
            </a:pPr>
            <a:r>
              <a:t>Como todas las cosas que pertenecen a la vida y a la piedad nos han sido dadas por su divino poder, mediante el conocimiento de aquel que nos llamó por su gloria y excelencia, por medio de las cuales nos ha dado preciosas y grandísimas </a:t>
            </a:r>
            <a:r>
              <a:rPr b="1"/>
              <a:t>promesas</a:t>
            </a:r>
            <a:r>
              <a:t>, para que por ellas llegaseis a ser participantes de la naturaleza divina, habiendo huido de la corrupción que hay en el mundo a causa de la concupiscencia; (2 Pedro 1:3-4)</a:t>
            </a:r>
          </a:p>
          <a:p>
            <a:pPr marL="0" indent="0" algn="just">
              <a:spcBef>
                <a:spcPts val="0"/>
              </a:spcBef>
              <a:buSzTx/>
              <a:buNone/>
              <a:defRPr>
                <a:solidFill>
                  <a:srgbClr val="000000"/>
                </a:solidFill>
                <a:latin typeface="Arial Hebrew"/>
                <a:ea typeface="Arial Hebrew"/>
                <a:cs typeface="Arial Hebrew"/>
                <a:sym typeface="Arial Hebrew"/>
              </a:defRPr>
            </a:pPr>
            <a:endParaRPr/>
          </a:p>
          <a:p>
            <a:pPr marL="0" indent="0" algn="just">
              <a:spcBef>
                <a:spcPts val="0"/>
              </a:spcBef>
              <a:buSzTx/>
              <a:buNone/>
              <a:defRPr>
                <a:solidFill>
                  <a:srgbClr val="FF0000"/>
                </a:solidFill>
                <a:latin typeface="Arial Hebrew"/>
                <a:ea typeface="Arial Hebrew"/>
                <a:cs typeface="Arial Hebrew"/>
                <a:sym typeface="Arial Hebrew"/>
              </a:defRPr>
            </a:pPr>
            <a:r>
              <a:t>¿Qué le aporta y le demanda esta verdad a usted?</a:t>
            </a:r>
          </a:p>
        </p:txBody>
      </p:sp>
      <p:sp>
        <p:nvSpPr>
          <p:cNvPr id="255" name="Shape 255"/>
          <p:cNvSpPr/>
          <p:nvPr/>
        </p:nvSpPr>
        <p:spPr>
          <a:xfrm>
            <a:off x="3389883" y="442441"/>
            <a:ext cx="7717080" cy="43695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92500" lnSpcReduction="20000"/>
          </a:bodyPr>
          <a:lstStyle>
            <a:lvl1pPr algn="just" defTabSz="859536">
              <a:lnSpc>
                <a:spcPct val="135000"/>
              </a:lnSpc>
              <a:defRPr sz="2100" b="1" spc="161">
                <a:solidFill>
                  <a:srgbClr val="262626"/>
                </a:solidFill>
                <a:latin typeface="Arial Hebrew"/>
                <a:ea typeface="Arial Hebrew"/>
                <a:cs typeface="Arial Hebrew"/>
                <a:sym typeface="Arial Hebrew"/>
              </a:defRPr>
            </a:lvl1pPr>
          </a:lstStyle>
          <a:p>
            <a:r>
              <a:t>EL ESPÍRITU SANTO, UNA PROMESA PARA TODOS</a:t>
            </a:r>
          </a:p>
        </p:txBody>
      </p:sp>
      <p:pic>
        <p:nvPicPr>
          <p:cNvPr id="256"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57" name="Shape 257"/>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38249" algn="ctr">
              <a:lnSpc>
                <a:spcPct val="110000"/>
              </a:lnSpc>
              <a:defRPr sz="1600" spc="80">
                <a:solidFill>
                  <a:srgbClr val="EBE1E1"/>
                </a:solidFill>
                <a:latin typeface="Arial Hebrew Light"/>
                <a:ea typeface="Arial Hebrew Light"/>
                <a:cs typeface="Arial Hebrew Light"/>
                <a:sym typeface="Arial Hebrew Light"/>
              </a:defRPr>
            </a:pPr>
            <a:r>
              <a:t>DIAS</a:t>
            </a:r>
          </a:p>
        </p:txBody>
      </p:sp>
      <p:sp>
        <p:nvSpPr>
          <p:cNvPr id="258" name="Shape 258"/>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10-12</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3303594" y="234613"/>
            <a:ext cx="7717081" cy="74187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just" defTabSz="859536">
              <a:defRPr sz="2300" b="1" spc="176">
                <a:solidFill>
                  <a:srgbClr val="262626"/>
                </a:solidFill>
                <a:latin typeface="Arial Hebrew"/>
                <a:ea typeface="Arial Hebrew"/>
                <a:cs typeface="Arial Hebrew"/>
                <a:sym typeface="Arial Hebrew"/>
              </a:defRPr>
            </a:lvl1pPr>
          </a:lstStyle>
          <a:p>
            <a:r>
              <a:t>ATRIBUTO, BENDICIÓN, DEMANDAS &amp; CONSECUENCIAS</a:t>
            </a:r>
          </a:p>
        </p:txBody>
      </p:sp>
      <p:sp>
        <p:nvSpPr>
          <p:cNvPr id="261" name="Shape 261"/>
          <p:cNvSpPr>
            <a:spLocks noGrp="1"/>
          </p:cNvSpPr>
          <p:nvPr>
            <p:ph type="body" idx="1"/>
          </p:nvPr>
        </p:nvSpPr>
        <p:spPr>
          <a:xfrm>
            <a:off x="3207870" y="1245404"/>
            <a:ext cx="8808559" cy="5176020"/>
          </a:xfrm>
          <a:prstGeom prst="rect">
            <a:avLst/>
          </a:prstGeom>
        </p:spPr>
        <p:txBody>
          <a:bodyPr/>
          <a:lstStyle/>
          <a:p>
            <a:pPr marL="0" indent="0" algn="just" defTabSz="452627">
              <a:spcBef>
                <a:spcPts val="0"/>
              </a:spcBef>
              <a:buSzTx/>
              <a:buNone/>
              <a:defRPr sz="1881" b="1">
                <a:solidFill>
                  <a:srgbClr val="000000"/>
                </a:solidFill>
                <a:latin typeface="Arial Hebrew"/>
                <a:ea typeface="Arial Hebrew"/>
                <a:cs typeface="Arial Hebrew"/>
                <a:sym typeface="Arial Hebrew"/>
              </a:defRPr>
            </a:pPr>
            <a:r>
              <a:t>Espíritu de Dios </a:t>
            </a:r>
            <a:r>
              <a:rPr b="0"/>
              <a:t>(Aclara que viene de Dios, otros vienen del diablo)</a:t>
            </a:r>
          </a:p>
          <a:p>
            <a:pPr marL="0" indent="0" algn="just" defTabSz="452627">
              <a:spcBef>
                <a:spcPts val="0"/>
              </a:spcBef>
              <a:buSzTx/>
              <a:buNone/>
              <a:defRPr sz="1881">
                <a:solidFill>
                  <a:srgbClr val="000000"/>
                </a:solidFill>
                <a:latin typeface="Arial Hebrew"/>
                <a:ea typeface="Arial Hebrew"/>
                <a:cs typeface="Arial Hebrew"/>
                <a:sym typeface="Arial Hebrew"/>
              </a:defRPr>
            </a:pPr>
            <a:endParaRPr b="0"/>
          </a:p>
          <a:p>
            <a:pPr marL="0" indent="0" algn="just" defTabSz="452627">
              <a:spcBef>
                <a:spcPts val="0"/>
              </a:spcBef>
              <a:buSzTx/>
              <a:buNone/>
              <a:defRPr sz="1881">
                <a:solidFill>
                  <a:srgbClr val="000000"/>
                </a:solidFill>
                <a:latin typeface="Arial Hebrew"/>
                <a:ea typeface="Arial Hebrew"/>
                <a:cs typeface="Arial Hebrew"/>
                <a:sym typeface="Arial Hebrew"/>
              </a:defRPr>
            </a:pPr>
            <a:r>
              <a:t>Porque no osaría hablar sino de lo que Cristo ha hecho por medio de mí para la obediencia de los gentiles, con la palabra y con las obras, con potencia de señales y prodigios, en el poder del </a:t>
            </a:r>
            <a:r>
              <a:rPr b="1"/>
              <a:t>Espíritu de Dios</a:t>
            </a:r>
            <a:r>
              <a:t>; de manera que desde Jerusalén, y por los alrededores hasta Ilírico, todo lo he llenado del evangelio de Cristo. Romanos 15:18-19</a:t>
            </a:r>
          </a:p>
          <a:p>
            <a:pPr marL="0" indent="0" algn="just" defTabSz="452627">
              <a:spcBef>
                <a:spcPts val="0"/>
              </a:spcBef>
              <a:buSzTx/>
              <a:buNone/>
              <a:defRPr sz="1881">
                <a:solidFill>
                  <a:srgbClr val="000000"/>
                </a:solidFill>
                <a:latin typeface="Arial Hebrew"/>
                <a:ea typeface="Arial Hebrew"/>
                <a:cs typeface="Arial Hebrew"/>
                <a:sym typeface="Arial Hebrew"/>
              </a:defRPr>
            </a:pPr>
            <a:endParaRPr/>
          </a:p>
          <a:p>
            <a:pPr marL="0" indent="0" algn="just" defTabSz="452627">
              <a:spcBef>
                <a:spcPts val="0"/>
              </a:spcBef>
              <a:buSzTx/>
              <a:buNone/>
              <a:defRPr sz="1881">
                <a:solidFill>
                  <a:srgbClr val="000000"/>
                </a:solidFill>
                <a:latin typeface="Arial Hebrew"/>
                <a:ea typeface="Arial Hebrew"/>
                <a:cs typeface="Arial Hebrew"/>
                <a:sym typeface="Arial Hebrew"/>
              </a:defRPr>
            </a:pPr>
            <a:r>
              <a:t>Habló Jehová a Moisés, diciendo: 2 Mira, yo he llamado por nombre a Bezaleel hijo de Uri, hijo de Hur, de la tribu de Judá; 3 y lo he llenado del </a:t>
            </a:r>
            <a:r>
              <a:rPr b="1"/>
              <a:t>Espíritu de Dios</a:t>
            </a:r>
            <a:r>
              <a:t>, en sabiduría y en inteligencia, en ciencia y en todo arte, 4 para inventar diseños, para trabajar en oro, en plata y en bronce, 5 y en artificio de piedras para engastarlas, y en artificio de madera; para trabajar en toda clase de labor. Éxodo 31:1-5</a:t>
            </a:r>
          </a:p>
          <a:p>
            <a:pPr marL="0" indent="0" algn="just" defTabSz="452627">
              <a:spcBef>
                <a:spcPts val="0"/>
              </a:spcBef>
              <a:buSzTx/>
              <a:buNone/>
              <a:defRPr sz="1881">
                <a:solidFill>
                  <a:srgbClr val="000000"/>
                </a:solidFill>
                <a:latin typeface="Arial Hebrew"/>
                <a:ea typeface="Arial Hebrew"/>
                <a:cs typeface="Arial Hebrew"/>
                <a:sym typeface="Arial Hebrew"/>
              </a:defRPr>
            </a:pPr>
            <a:endParaRPr/>
          </a:p>
          <a:p>
            <a:pPr marL="0" indent="0" algn="just" defTabSz="452627">
              <a:spcBef>
                <a:spcPts val="0"/>
              </a:spcBef>
              <a:buSzTx/>
              <a:buNone/>
              <a:defRPr sz="1881">
                <a:solidFill>
                  <a:srgbClr val="FF0000"/>
                </a:solidFill>
                <a:latin typeface="Arial Hebrew"/>
                <a:ea typeface="Arial Hebrew"/>
                <a:cs typeface="Arial Hebrew"/>
                <a:sym typeface="Arial Hebrew"/>
              </a:defRPr>
            </a:pPr>
            <a:r>
              <a:t>¿Qué le aporta y le demanda este atributo del Espíritu? ¿Cuál es la bendición, la demanda y las consecuencias de no cumplir la demanda?</a:t>
            </a:r>
          </a:p>
        </p:txBody>
      </p:sp>
      <p:pic>
        <p:nvPicPr>
          <p:cNvPr id="262"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63" name="Shape 263"/>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264" name="Shape 264"/>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13</a:t>
            </a: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body" idx="1"/>
          </p:nvPr>
        </p:nvSpPr>
        <p:spPr>
          <a:xfrm>
            <a:off x="3168348" y="1420161"/>
            <a:ext cx="8917814" cy="5053777"/>
          </a:xfrm>
          <a:prstGeom prst="rect">
            <a:avLst/>
          </a:prstGeom>
        </p:spPr>
        <p:txBody>
          <a:bodyPr/>
          <a:lstStyle/>
          <a:p>
            <a:pPr marL="0" indent="0" algn="just">
              <a:spcBef>
                <a:spcPts val="0"/>
              </a:spcBef>
              <a:buSzTx/>
              <a:buNone/>
              <a:defRPr sz="2000" b="1">
                <a:solidFill>
                  <a:srgbClr val="000000"/>
                </a:solidFill>
                <a:latin typeface="Arial Hebrew"/>
                <a:ea typeface="Arial Hebrew"/>
                <a:cs typeface="Arial Hebrew"/>
                <a:sym typeface="Arial Hebrew"/>
              </a:defRPr>
            </a:pPr>
            <a:r>
              <a:t>Espíritu de Jehová </a:t>
            </a:r>
            <a:r>
              <a:rPr b="0"/>
              <a:t>(El Espíritu es la esencia o sustancia de su SER)</a:t>
            </a:r>
          </a:p>
          <a:p>
            <a:pPr marL="0" indent="0" algn="just">
              <a:spcBef>
                <a:spcPts val="0"/>
              </a:spcBef>
              <a:buSzTx/>
              <a:buNone/>
              <a:defRPr sz="2000">
                <a:solidFill>
                  <a:srgbClr val="000000"/>
                </a:solidFill>
                <a:latin typeface="Arial Hebrew"/>
                <a:ea typeface="Arial Hebrew"/>
                <a:cs typeface="Arial Hebrew"/>
                <a:sym typeface="Arial Hebrew"/>
              </a:defRPr>
            </a:pPr>
            <a:endParaRPr b="0"/>
          </a:p>
          <a:p>
            <a:pPr marL="0" indent="0" algn="just">
              <a:spcBef>
                <a:spcPts val="0"/>
              </a:spcBef>
              <a:buSzTx/>
              <a:buNone/>
              <a:defRPr sz="2000">
                <a:solidFill>
                  <a:srgbClr val="000000"/>
                </a:solidFill>
                <a:latin typeface="Arial Hebrew"/>
                <a:ea typeface="Arial Hebrew"/>
                <a:cs typeface="Arial Hebrew"/>
                <a:sym typeface="Arial Hebrew"/>
              </a:defRPr>
            </a:pPr>
            <a:r>
              <a:t>Saldrá una vara del tronco de Isaí, y un vástago retoñará de sus raíces. Y reposará sobre él el </a:t>
            </a:r>
            <a:r>
              <a:rPr b="1"/>
              <a:t>Espíritu de Jehová</a:t>
            </a:r>
            <a:r>
              <a:t>; espíritu de sabiduría y de inteligencia, espíritu de consejo y de poder, espíritu de conocimiento y de temor de Jehová. Y le hará entender diligente en el temor de Jehová. No juzgará según la vista de sus ojos, ni argüirá por lo que oigan sus oídos; sino que juzgará con justicia a los pobres, y argüirá con equidad por los mansos de la tierra; y herirá la tierra con la vara de su boca, y con el espíritu de sus labios matará al impío. Y será la justicia cinto de sus lomos, y la fidelidad ceñidor de su cintura. (Isaías 11:1-5)</a:t>
            </a:r>
          </a:p>
          <a:p>
            <a:pPr marL="0" indent="0" algn="just">
              <a:spcBef>
                <a:spcPts val="0"/>
              </a:spcBef>
              <a:buSzTx/>
              <a:buNone/>
              <a:defRPr sz="2000">
                <a:solidFill>
                  <a:srgbClr val="000000"/>
                </a:solidFill>
                <a:latin typeface="Arial Hebrew"/>
                <a:ea typeface="Arial Hebrew"/>
                <a:cs typeface="Arial Hebrew"/>
                <a:sym typeface="Arial Hebrew"/>
              </a:defRPr>
            </a:pPr>
            <a:endParaRPr/>
          </a:p>
          <a:p>
            <a:pPr marL="0" indent="0" algn="just">
              <a:spcBef>
                <a:spcPts val="0"/>
              </a:spcBef>
              <a:buSzTx/>
              <a:buNone/>
              <a:defRPr sz="2000">
                <a:solidFill>
                  <a:srgbClr val="FF0000"/>
                </a:solidFill>
                <a:latin typeface="Arial Hebrew"/>
                <a:ea typeface="Arial Hebrew"/>
                <a:cs typeface="Arial Hebrew"/>
                <a:sym typeface="Arial Hebrew"/>
              </a:defRPr>
            </a:pPr>
            <a:r>
              <a:t>¿Qué le aporta y le demanda este atributo del Espíritu? ¿Cuál es la bendición, la demanda y las consecuencias de no cumplir la demanda?</a:t>
            </a:r>
          </a:p>
        </p:txBody>
      </p:sp>
      <p:sp>
        <p:nvSpPr>
          <p:cNvPr id="267" name="Shape 267"/>
          <p:cNvSpPr/>
          <p:nvPr/>
        </p:nvSpPr>
        <p:spPr>
          <a:xfrm>
            <a:off x="3346739" y="410970"/>
            <a:ext cx="7717080" cy="91351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just" defTabSz="859536">
              <a:defRPr sz="2600" b="1" spc="200">
                <a:solidFill>
                  <a:srgbClr val="262626"/>
                </a:solidFill>
                <a:latin typeface="Arial Hebrew"/>
                <a:ea typeface="Arial Hebrew"/>
                <a:cs typeface="Arial Hebrew"/>
                <a:sym typeface="Arial Hebrew"/>
              </a:defRPr>
            </a:lvl1pPr>
          </a:lstStyle>
          <a:p>
            <a:r>
              <a:t>ATRIBUTO, BENDICIÓN, DEMANDAS &amp; CONSECUENCIAS</a:t>
            </a:r>
          </a:p>
        </p:txBody>
      </p:sp>
      <p:pic>
        <p:nvPicPr>
          <p:cNvPr id="268"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69" name="Shape 269"/>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270" name="Shape 270"/>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14</a:t>
            </a: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body" idx="1"/>
          </p:nvPr>
        </p:nvSpPr>
        <p:spPr>
          <a:xfrm>
            <a:off x="3250289" y="1395683"/>
            <a:ext cx="8808558" cy="5226354"/>
          </a:xfrm>
          <a:prstGeom prst="rect">
            <a:avLst/>
          </a:prstGeom>
        </p:spPr>
        <p:txBody>
          <a:bodyPr/>
          <a:lstStyle/>
          <a:p>
            <a:pPr marL="0" indent="0" algn="just">
              <a:spcBef>
                <a:spcPts val="0"/>
              </a:spcBef>
              <a:buSzTx/>
              <a:buNone/>
              <a:defRPr sz="1900" b="1">
                <a:solidFill>
                  <a:srgbClr val="000000"/>
                </a:solidFill>
                <a:latin typeface="Arial Hebrew"/>
                <a:ea typeface="Arial Hebrew"/>
                <a:cs typeface="Arial Hebrew"/>
                <a:sym typeface="Arial Hebrew"/>
              </a:defRPr>
            </a:pPr>
            <a:r>
              <a:t>Espíritu del Padre </a:t>
            </a:r>
            <a:r>
              <a:rPr b="0"/>
              <a:t>(Porque hay espíritus de otro padre)</a:t>
            </a:r>
          </a:p>
          <a:p>
            <a:pPr marL="0" indent="0" algn="just">
              <a:spcBef>
                <a:spcPts val="0"/>
              </a:spcBef>
              <a:buSzTx/>
              <a:buNone/>
              <a:defRPr sz="1900">
                <a:solidFill>
                  <a:srgbClr val="000000"/>
                </a:solidFill>
                <a:latin typeface="Arial Hebrew"/>
                <a:ea typeface="Arial Hebrew"/>
                <a:cs typeface="Arial Hebrew"/>
                <a:sym typeface="Arial Hebrew"/>
              </a:defRPr>
            </a:pPr>
            <a:endParaRPr b="0"/>
          </a:p>
          <a:p>
            <a:pPr marL="0" indent="0" algn="just">
              <a:spcBef>
                <a:spcPts val="0"/>
              </a:spcBef>
              <a:buSzTx/>
              <a:buNone/>
              <a:defRPr sz="1900">
                <a:solidFill>
                  <a:srgbClr val="000000"/>
                </a:solidFill>
                <a:latin typeface="Arial Hebrew"/>
                <a:ea typeface="Arial Hebrew"/>
                <a:cs typeface="Arial Hebrew"/>
                <a:sym typeface="Arial Hebrew"/>
              </a:defRPr>
            </a:pPr>
            <a:r>
              <a:t>Porque no sois vosotros los que habláis, sino el </a:t>
            </a:r>
            <a:r>
              <a:rPr b="1"/>
              <a:t>Espíritu de vuestro Padre</a:t>
            </a:r>
            <a:r>
              <a:t> que habla en vosotros. (Mateo 10:20)</a:t>
            </a:r>
          </a:p>
          <a:p>
            <a:pPr marL="0" indent="0" algn="just">
              <a:spcBef>
                <a:spcPts val="0"/>
              </a:spcBef>
              <a:buSzTx/>
              <a:buNone/>
              <a:defRPr sz="1900">
                <a:solidFill>
                  <a:srgbClr val="000000"/>
                </a:solidFill>
                <a:latin typeface="Arial Hebrew"/>
                <a:ea typeface="Arial Hebrew"/>
                <a:cs typeface="Arial Hebrew"/>
                <a:sym typeface="Arial Hebrew"/>
              </a:defRPr>
            </a:pPr>
            <a:endParaRPr/>
          </a:p>
          <a:p>
            <a:pPr marL="0" indent="0" algn="just">
              <a:spcBef>
                <a:spcPts val="0"/>
              </a:spcBef>
              <a:buSzTx/>
              <a:buNone/>
              <a:defRPr sz="1900">
                <a:solidFill>
                  <a:srgbClr val="000000"/>
                </a:solidFill>
                <a:latin typeface="Arial Hebrew"/>
                <a:ea typeface="Arial Hebrew"/>
                <a:cs typeface="Arial Hebrew"/>
                <a:sym typeface="Arial Hebrew"/>
              </a:defRPr>
            </a:pPr>
            <a:r>
              <a:t>Pero cuando venga el Consolador, a quien yo os enviaré del Padre, el Espíritu de verdad, </a:t>
            </a:r>
            <a:r>
              <a:rPr b="1"/>
              <a:t>el cual procede del Padre</a:t>
            </a:r>
            <a:r>
              <a:t>, él dará testimonio acerca de mí. (Juan 15:26)</a:t>
            </a:r>
          </a:p>
          <a:p>
            <a:pPr marL="0" indent="0" algn="just">
              <a:spcBef>
                <a:spcPts val="0"/>
              </a:spcBef>
              <a:buSzTx/>
              <a:buNone/>
              <a:defRPr sz="1900">
                <a:solidFill>
                  <a:srgbClr val="000000"/>
                </a:solidFill>
                <a:latin typeface="Arial Hebrew"/>
                <a:ea typeface="Arial Hebrew"/>
                <a:cs typeface="Arial Hebrew"/>
                <a:sym typeface="Arial Hebrew"/>
              </a:defRPr>
            </a:pPr>
            <a:endParaRPr/>
          </a:p>
          <a:p>
            <a:pPr marL="0" indent="0" algn="just">
              <a:spcBef>
                <a:spcPts val="0"/>
              </a:spcBef>
              <a:buSzTx/>
              <a:buNone/>
              <a:defRPr sz="1900">
                <a:solidFill>
                  <a:srgbClr val="000000"/>
                </a:solidFill>
                <a:latin typeface="Arial Hebrew"/>
                <a:ea typeface="Arial Hebrew"/>
                <a:cs typeface="Arial Hebrew"/>
                <a:sym typeface="Arial Hebrew"/>
              </a:defRPr>
            </a:pPr>
            <a:r>
              <a:t>Vosotros sois de vuestro </a:t>
            </a:r>
            <a:r>
              <a:rPr b="1"/>
              <a:t>padre el diablo</a:t>
            </a:r>
            <a:r>
              <a:t>, y los deseos de vuestro padre queréis hacer. El ha sido homicida desde el principio, y no ha permanecido en la verdad, porque no hay verdad en él. Cuando habla mentira, de suyo habla; porque es mentiroso, y padre de mentira. </a:t>
            </a:r>
          </a:p>
          <a:p>
            <a:pPr marL="0" indent="0" algn="just">
              <a:spcBef>
                <a:spcPts val="0"/>
              </a:spcBef>
              <a:buSzTx/>
              <a:buNone/>
              <a:defRPr sz="1900">
                <a:solidFill>
                  <a:srgbClr val="000000"/>
                </a:solidFill>
                <a:latin typeface="Arial Hebrew"/>
                <a:ea typeface="Arial Hebrew"/>
                <a:cs typeface="Arial Hebrew"/>
                <a:sym typeface="Arial Hebrew"/>
              </a:defRPr>
            </a:pPr>
            <a:r>
              <a:t>Juan 8:44</a:t>
            </a:r>
          </a:p>
          <a:p>
            <a:pPr marL="0" indent="0" algn="just">
              <a:spcBef>
                <a:spcPts val="0"/>
              </a:spcBef>
              <a:buSzTx/>
              <a:buNone/>
              <a:defRPr sz="1900">
                <a:solidFill>
                  <a:srgbClr val="000000"/>
                </a:solidFill>
                <a:latin typeface="Arial Hebrew"/>
                <a:ea typeface="Arial Hebrew"/>
                <a:cs typeface="Arial Hebrew"/>
                <a:sym typeface="Arial Hebrew"/>
              </a:defRPr>
            </a:pPr>
            <a:endParaRPr/>
          </a:p>
          <a:p>
            <a:pPr marL="0" indent="0" algn="just">
              <a:spcBef>
                <a:spcPts val="0"/>
              </a:spcBef>
              <a:buSzTx/>
              <a:buNone/>
              <a:defRPr sz="1900">
                <a:solidFill>
                  <a:srgbClr val="FF0000"/>
                </a:solidFill>
                <a:latin typeface="Arial Hebrew"/>
                <a:ea typeface="Arial Hebrew"/>
                <a:cs typeface="Arial Hebrew"/>
                <a:sym typeface="Arial Hebrew"/>
              </a:defRPr>
            </a:pPr>
            <a:r>
              <a:t>¿Qué le aporta y le demanda este atributo del Espíritu? ¿Cuál es la bendición, la demanda y las consecuencias de no cumplir la demanda?</a:t>
            </a:r>
          </a:p>
        </p:txBody>
      </p:sp>
      <p:sp>
        <p:nvSpPr>
          <p:cNvPr id="273" name="Shape 273"/>
          <p:cNvSpPr/>
          <p:nvPr/>
        </p:nvSpPr>
        <p:spPr>
          <a:xfrm>
            <a:off x="3317976" y="295919"/>
            <a:ext cx="7717080" cy="9135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just" defTabSz="859536">
              <a:defRPr sz="2600" b="1" spc="200">
                <a:solidFill>
                  <a:srgbClr val="262626"/>
                </a:solidFill>
                <a:latin typeface="Arial Hebrew"/>
                <a:ea typeface="Arial Hebrew"/>
                <a:cs typeface="Arial Hebrew"/>
                <a:sym typeface="Arial Hebrew"/>
              </a:defRPr>
            </a:lvl1pPr>
          </a:lstStyle>
          <a:p>
            <a:r>
              <a:t>ATRIBUTO, BENDICIÓN, DEMANDAS &amp; CONSECUENCIAS</a:t>
            </a:r>
          </a:p>
        </p:txBody>
      </p:sp>
      <p:pic>
        <p:nvPicPr>
          <p:cNvPr id="274"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75" name="Shape 275"/>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276" name="Shape 276"/>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15</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body" idx="1"/>
          </p:nvPr>
        </p:nvSpPr>
        <p:spPr>
          <a:xfrm>
            <a:off x="3222251" y="1436716"/>
            <a:ext cx="8849529" cy="5096922"/>
          </a:xfrm>
          <a:prstGeom prst="rect">
            <a:avLst/>
          </a:prstGeom>
        </p:spPr>
        <p:txBody>
          <a:bodyPr>
            <a:normAutofit fontScale="92500"/>
          </a:bodyPr>
          <a:lstStyle/>
          <a:p>
            <a:pPr marL="0" indent="0" algn="just" defTabSz="452627">
              <a:spcBef>
                <a:spcPts val="0"/>
              </a:spcBef>
              <a:buSzTx/>
              <a:buNone/>
              <a:defRPr sz="2178" b="1">
                <a:solidFill>
                  <a:srgbClr val="000000"/>
                </a:solidFill>
                <a:latin typeface="Arial Hebrew"/>
                <a:ea typeface="Arial Hebrew"/>
                <a:cs typeface="Arial Hebrew"/>
                <a:sym typeface="Arial Hebrew"/>
              </a:defRPr>
            </a:pPr>
            <a:r>
              <a:t>Espíritu de Cristo </a:t>
            </a:r>
            <a:r>
              <a:rPr b="0"/>
              <a:t>(Porque hay espíritu del anticristo)</a:t>
            </a:r>
          </a:p>
          <a:p>
            <a:pPr marL="0" indent="0" algn="just" defTabSz="452627">
              <a:spcBef>
                <a:spcPts val="0"/>
              </a:spcBef>
              <a:buSzTx/>
              <a:buNone/>
              <a:defRPr sz="2178">
                <a:solidFill>
                  <a:srgbClr val="000000"/>
                </a:solidFill>
                <a:latin typeface="Arial Hebrew"/>
                <a:ea typeface="Arial Hebrew"/>
                <a:cs typeface="Arial Hebrew"/>
                <a:sym typeface="Arial Hebrew"/>
              </a:defRPr>
            </a:pPr>
            <a:endParaRPr b="0"/>
          </a:p>
          <a:p>
            <a:pPr marL="0" indent="0" algn="just" defTabSz="452627">
              <a:spcBef>
                <a:spcPts val="0"/>
              </a:spcBef>
              <a:buSzTx/>
              <a:buNone/>
              <a:defRPr sz="2178">
                <a:solidFill>
                  <a:srgbClr val="000000"/>
                </a:solidFill>
                <a:latin typeface="Arial Hebrew"/>
                <a:ea typeface="Arial Hebrew"/>
                <a:cs typeface="Arial Hebrew"/>
                <a:sym typeface="Arial Hebrew"/>
              </a:defRPr>
            </a:pPr>
            <a:r>
              <a:t>Los profetas que profetizaron de la gracia destinada a vosotros, inquirieron y diligentemente indagaron acerca de esta salvación, escudriñando qué persona y qué tiempo indicaba el </a:t>
            </a:r>
            <a:r>
              <a:rPr b="1"/>
              <a:t>Espíritu de Cristo </a:t>
            </a:r>
            <a:r>
              <a:t>que estaba en ellos, el cual anunciaba de antemano los sufrimientos de Cristo, y las glorias que vendrían tras ellos. 1 P. 1:10-11</a:t>
            </a:r>
          </a:p>
          <a:p>
            <a:pPr marL="0" indent="0" algn="just" defTabSz="452627">
              <a:spcBef>
                <a:spcPts val="0"/>
              </a:spcBef>
              <a:buSzTx/>
              <a:buNone/>
              <a:defRPr sz="2178">
                <a:solidFill>
                  <a:srgbClr val="000000"/>
                </a:solidFill>
                <a:latin typeface="Arial Hebrew"/>
                <a:ea typeface="Arial Hebrew"/>
                <a:cs typeface="Arial Hebrew"/>
                <a:sym typeface="Arial Hebrew"/>
              </a:defRPr>
            </a:pPr>
            <a:endParaRPr/>
          </a:p>
          <a:p>
            <a:pPr marL="0" indent="0" algn="just" defTabSz="452627">
              <a:spcBef>
                <a:spcPts val="0"/>
              </a:spcBef>
              <a:buSzTx/>
              <a:buNone/>
              <a:defRPr sz="2178">
                <a:solidFill>
                  <a:srgbClr val="000000"/>
                </a:solidFill>
                <a:latin typeface="Arial Hebrew"/>
                <a:ea typeface="Arial Hebrew"/>
                <a:cs typeface="Arial Hebrew"/>
                <a:sym typeface="Arial Hebrew"/>
              </a:defRPr>
            </a:pPr>
            <a:r>
              <a:t>…y todo espíritu que no confiesa que Jesucristo ha venido en carne, no es de Dios; y este es el espíritu del anticristo, el cual vosotros habéis oído que viene, y que ahora ya está en el mundo. 1 Juan 4:3</a:t>
            </a:r>
          </a:p>
          <a:p>
            <a:pPr marL="0" indent="0" algn="just" defTabSz="452627">
              <a:spcBef>
                <a:spcPts val="0"/>
              </a:spcBef>
              <a:buSzTx/>
              <a:buNone/>
              <a:defRPr sz="2178">
                <a:solidFill>
                  <a:srgbClr val="000000"/>
                </a:solidFill>
                <a:latin typeface="Arial Hebrew"/>
                <a:ea typeface="Arial Hebrew"/>
                <a:cs typeface="Arial Hebrew"/>
                <a:sym typeface="Arial Hebrew"/>
              </a:defRPr>
            </a:pPr>
            <a:endParaRPr/>
          </a:p>
          <a:p>
            <a:pPr marL="0" indent="0" algn="just" defTabSz="452627">
              <a:spcBef>
                <a:spcPts val="0"/>
              </a:spcBef>
              <a:buSzTx/>
              <a:buNone/>
              <a:defRPr sz="2178">
                <a:solidFill>
                  <a:srgbClr val="FF0000"/>
                </a:solidFill>
                <a:latin typeface="Arial Hebrew"/>
                <a:ea typeface="Arial Hebrew"/>
                <a:cs typeface="Arial Hebrew"/>
                <a:sym typeface="Arial Hebrew"/>
              </a:defRPr>
            </a:pPr>
            <a:r>
              <a:t>¿Qué le aporta y le demanda este atributo del Espíritu? ¿Cuál es la bendición, la demanda y las consecuencias de no cumplir la demanda?</a:t>
            </a:r>
          </a:p>
        </p:txBody>
      </p:sp>
      <p:sp>
        <p:nvSpPr>
          <p:cNvPr id="279" name="Shape 279"/>
          <p:cNvSpPr/>
          <p:nvPr/>
        </p:nvSpPr>
        <p:spPr>
          <a:xfrm>
            <a:off x="3361120" y="267156"/>
            <a:ext cx="7717080" cy="9135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just" defTabSz="859536">
              <a:defRPr sz="2600" b="1" spc="200">
                <a:solidFill>
                  <a:srgbClr val="262626"/>
                </a:solidFill>
                <a:latin typeface="Arial Hebrew"/>
                <a:ea typeface="Arial Hebrew"/>
                <a:cs typeface="Arial Hebrew"/>
                <a:sym typeface="Arial Hebrew"/>
              </a:defRPr>
            </a:lvl1pPr>
          </a:lstStyle>
          <a:p>
            <a:r>
              <a:t>ATRIBUTO, BENDICIÓN, DEMANDAS &amp; CONSECUENCIAS</a:t>
            </a:r>
          </a:p>
        </p:txBody>
      </p:sp>
      <p:pic>
        <p:nvPicPr>
          <p:cNvPr id="280"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81" name="Shape 281"/>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38249" algn="ctr">
              <a:lnSpc>
                <a:spcPct val="110000"/>
              </a:lnSpc>
              <a:defRPr sz="1600" spc="80">
                <a:solidFill>
                  <a:srgbClr val="EBE1E1"/>
                </a:solidFill>
                <a:latin typeface="Arial Hebrew Light"/>
                <a:ea typeface="Arial Hebrew Light"/>
                <a:cs typeface="Arial Hebrew Light"/>
                <a:sym typeface="Arial Hebrew Light"/>
              </a:defRPr>
            </a:pPr>
            <a:r>
              <a:t>DIAS</a:t>
            </a:r>
          </a:p>
        </p:txBody>
      </p:sp>
      <p:sp>
        <p:nvSpPr>
          <p:cNvPr id="282" name="Shape 282"/>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16-17</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p:nvPr/>
        </p:nvSpPr>
        <p:spPr>
          <a:xfrm>
            <a:off x="3246069" y="789754"/>
            <a:ext cx="8561886" cy="60008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000">
                <a:latin typeface="Arial Hebrew"/>
                <a:ea typeface="Arial Hebrew"/>
                <a:cs typeface="Arial Hebrew"/>
                <a:sym typeface="Arial Hebrew"/>
              </a:defRPr>
            </a:pPr>
            <a:r>
              <a:t>La presencia y el ministerio del Espíritu es supremamente importante para toda persona, por lo que nos compromete seriamente. Así que es nuestro deber conocerle a Él y sus atributos, para que podamos relacionarnos y cooperar con él, ya que para eso fue que vino a morar en los creyentes.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000">
                <a:latin typeface="Arial Hebrew"/>
                <a:ea typeface="Arial Hebrew"/>
                <a:cs typeface="Arial Hebrew"/>
                <a:sym typeface="Arial Hebrew"/>
              </a:defRPr>
            </a:pPr>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000">
                <a:latin typeface="Arial Hebrew"/>
                <a:ea typeface="Arial Hebrew"/>
                <a:cs typeface="Arial Hebrew"/>
                <a:sym typeface="Arial Hebrew"/>
              </a:defRPr>
            </a:pPr>
            <a:r>
              <a:t>Si no nos relacionamos y colaboramos con Él, nos oponemos a Él y a su propósito con los creyentes, haciendo que lo contristemos, lo cual traería consecuencias muy serias y eternas para nuestra vida y familia. Cuando descuidamos nuestra relación con el Espíritu Santo, la mejoramos con los espíritus inmundos.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000">
                <a:solidFill>
                  <a:srgbClr val="FF0000"/>
                </a:solidFill>
                <a:latin typeface="Arial Hebrew"/>
                <a:ea typeface="Arial Hebrew"/>
                <a:cs typeface="Arial Hebrew"/>
                <a:sym typeface="Arial Hebrew"/>
              </a:defRPr>
            </a:pPr>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000">
                <a:solidFill>
                  <a:srgbClr val="FF0000"/>
                </a:solidFill>
                <a:latin typeface="Arial Hebrew"/>
                <a:ea typeface="Arial Hebrew"/>
                <a:cs typeface="Arial Hebrew"/>
                <a:sym typeface="Arial Hebrew"/>
              </a:defRPr>
            </a:pPr>
            <a:r>
              <a:t>Y no contristéis al Espíritu Santo de Dios, con el cual fuisteis sellados para el día de la redención. Efesios 4:30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000">
                <a:latin typeface="Arial Hebrew"/>
                <a:ea typeface="Arial Hebrew"/>
                <a:cs typeface="Arial Hebrew"/>
                <a:sym typeface="Arial Hebrew"/>
              </a:defRPr>
            </a:pPr>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000">
                <a:latin typeface="Arial Hebrew"/>
                <a:ea typeface="Arial Hebrew"/>
                <a:cs typeface="Arial Hebrew"/>
                <a:sym typeface="Arial Hebrew"/>
              </a:defRPr>
            </a:pPr>
            <a:r>
              <a:t>El Espíritu del Señor está sobre mí, Por cuanto me ha ungido </a:t>
            </a:r>
            <a:r>
              <a:rPr>
                <a:solidFill>
                  <a:schemeClr val="accent5"/>
                </a:solidFill>
              </a:rPr>
              <a:t>para dar</a:t>
            </a:r>
            <a:r>
              <a:t> buenas nuevas a los pobres; </a:t>
            </a:r>
            <a:r>
              <a:rPr>
                <a:solidFill>
                  <a:schemeClr val="accent5"/>
                </a:solidFill>
              </a:rPr>
              <a:t>Me ha enviado a sanar </a:t>
            </a:r>
            <a:r>
              <a:t>a los quebrantados de corazón; </a:t>
            </a:r>
            <a:r>
              <a:rPr>
                <a:solidFill>
                  <a:schemeClr val="accent5"/>
                </a:solidFill>
              </a:rPr>
              <a:t>A pregonar</a:t>
            </a:r>
            <a:r>
              <a:t> libertad a los cautivos, </a:t>
            </a:r>
            <a:r>
              <a:rPr>
                <a:solidFill>
                  <a:schemeClr val="accent5"/>
                </a:solidFill>
              </a:rPr>
              <a:t>Y vista</a:t>
            </a:r>
            <a:r>
              <a:t> a los ciegos; </a:t>
            </a:r>
            <a:r>
              <a:rPr>
                <a:solidFill>
                  <a:schemeClr val="accent5"/>
                </a:solidFill>
              </a:rPr>
              <a:t>A poner</a:t>
            </a:r>
            <a:r>
              <a:t> en libertad a los oprimidos; </a:t>
            </a:r>
            <a:r>
              <a:rPr>
                <a:solidFill>
                  <a:schemeClr val="accent5"/>
                </a:solidFill>
              </a:rPr>
              <a:t>A predicar</a:t>
            </a:r>
            <a:r>
              <a:t> el año agradable del Señor. Lucas 4:18-19</a:t>
            </a:r>
          </a:p>
        </p:txBody>
      </p:sp>
      <p:sp>
        <p:nvSpPr>
          <p:cNvPr id="195" name="Shape 195"/>
          <p:cNvSpPr/>
          <p:nvPr/>
        </p:nvSpPr>
        <p:spPr>
          <a:xfrm rot="21595671">
            <a:off x="3317976" y="227465"/>
            <a:ext cx="7717080" cy="4851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00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INTRODUCCIÓN</a:t>
            </a:r>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body" idx="1"/>
          </p:nvPr>
        </p:nvSpPr>
        <p:spPr>
          <a:xfrm>
            <a:off x="3151794" y="1255501"/>
            <a:ext cx="8876842" cy="5348597"/>
          </a:xfrm>
          <a:prstGeom prst="rect">
            <a:avLst/>
          </a:prstGeom>
        </p:spPr>
        <p:txBody>
          <a:bodyPr/>
          <a:lstStyle/>
          <a:p>
            <a:pPr marL="0" indent="0" algn="just" defTabSz="429768">
              <a:spcBef>
                <a:spcPts val="0"/>
              </a:spcBef>
              <a:buSzTx/>
              <a:buNone/>
              <a:defRPr sz="2256" b="1">
                <a:solidFill>
                  <a:srgbClr val="000000"/>
                </a:solidFill>
                <a:latin typeface="Arial Hebrew"/>
                <a:ea typeface="Arial Hebrew"/>
                <a:cs typeface="Arial Hebrew"/>
                <a:sym typeface="Arial Hebrew"/>
              </a:defRPr>
            </a:pPr>
            <a:r>
              <a:t>Espíritu Santo </a:t>
            </a:r>
            <a:r>
              <a:rPr b="0"/>
              <a:t>(Porque hay espíritus inmundos)</a:t>
            </a:r>
          </a:p>
          <a:p>
            <a:pPr marL="0" indent="0" algn="just" defTabSz="429768">
              <a:spcBef>
                <a:spcPts val="0"/>
              </a:spcBef>
              <a:buSzTx/>
              <a:buNone/>
              <a:defRPr sz="2256">
                <a:solidFill>
                  <a:srgbClr val="000000"/>
                </a:solidFill>
                <a:latin typeface="Arial Hebrew"/>
                <a:ea typeface="Arial Hebrew"/>
                <a:cs typeface="Arial Hebrew"/>
                <a:sym typeface="Arial Hebrew"/>
              </a:defRPr>
            </a:pPr>
            <a:endParaRPr b="0"/>
          </a:p>
          <a:p>
            <a:pPr marL="0" indent="0" algn="just" defTabSz="429768">
              <a:spcBef>
                <a:spcPts val="0"/>
              </a:spcBef>
              <a:buSzTx/>
              <a:buNone/>
              <a:defRPr sz="2256">
                <a:solidFill>
                  <a:srgbClr val="000000"/>
                </a:solidFill>
                <a:latin typeface="Arial Hebrew"/>
                <a:ea typeface="Arial Hebrew"/>
                <a:cs typeface="Arial Hebrew"/>
                <a:sym typeface="Arial Hebrew"/>
              </a:defRPr>
            </a:pPr>
            <a:r>
              <a:t>¿O ignoráis que vuestro cuerpo es templo del Espíritu Santo, el cual está en vosotros, el cual tenéis de Dios, y que no sois vuestros? Porque habéis sido comprados por precio; glorificad, pues, a Dios en vuestro cuerpo y en vuestro espíritu, los cuales son de Dios. (1 Corintios 6:19-20)</a:t>
            </a:r>
          </a:p>
          <a:p>
            <a:pPr marL="0" indent="0" algn="just" defTabSz="429768">
              <a:spcBef>
                <a:spcPts val="0"/>
              </a:spcBef>
              <a:buSzTx/>
              <a:buNone/>
              <a:defRPr sz="2256">
                <a:solidFill>
                  <a:srgbClr val="000000"/>
                </a:solidFill>
                <a:latin typeface="Arial Hebrew"/>
                <a:ea typeface="Arial Hebrew"/>
                <a:cs typeface="Arial Hebrew"/>
                <a:sym typeface="Arial Hebrew"/>
              </a:defRPr>
            </a:pPr>
            <a:endParaRPr/>
          </a:p>
          <a:p>
            <a:pPr marL="0" indent="0" algn="just" defTabSz="429768">
              <a:spcBef>
                <a:spcPts val="0"/>
              </a:spcBef>
              <a:buSzTx/>
              <a:buNone/>
              <a:defRPr sz="2256">
                <a:solidFill>
                  <a:srgbClr val="000000"/>
                </a:solidFill>
                <a:latin typeface="Arial Hebrew"/>
                <a:ea typeface="Arial Hebrew"/>
                <a:cs typeface="Arial Hebrew"/>
                <a:sym typeface="Arial Hebrew"/>
              </a:defRPr>
            </a:pPr>
            <a:r>
              <a:t>Entonces llamando a sus doce discípulos, les dio autoridad sobre los espíritus inmundos, para que los echasen fuera, y para sanar toda enfermedad y toda dolencia. (Mateo 10:1) </a:t>
            </a:r>
          </a:p>
          <a:p>
            <a:pPr marL="0" indent="0" algn="just" defTabSz="429768">
              <a:spcBef>
                <a:spcPts val="0"/>
              </a:spcBef>
              <a:buSzTx/>
              <a:buNone/>
              <a:defRPr sz="2256">
                <a:solidFill>
                  <a:srgbClr val="C00000"/>
                </a:solidFill>
                <a:latin typeface="Arial Hebrew"/>
                <a:ea typeface="Arial Hebrew"/>
                <a:cs typeface="Arial Hebrew"/>
                <a:sym typeface="Arial Hebrew"/>
              </a:defRPr>
            </a:pPr>
            <a:endParaRPr/>
          </a:p>
          <a:p>
            <a:pPr marL="0" indent="0" algn="just" defTabSz="429768">
              <a:spcBef>
                <a:spcPts val="0"/>
              </a:spcBef>
              <a:buSzTx/>
              <a:buNone/>
              <a:defRPr sz="2256">
                <a:solidFill>
                  <a:srgbClr val="FF0000"/>
                </a:solidFill>
                <a:latin typeface="Arial Hebrew"/>
                <a:ea typeface="Arial Hebrew"/>
                <a:cs typeface="Arial Hebrew"/>
                <a:sym typeface="Arial Hebrew"/>
              </a:defRPr>
            </a:pPr>
            <a:r>
              <a:t>¿Qué le aporta y le demanda este atributo del Espíritu? ¿Cuál es la bendición, la demanda y las consecuencias de no cumplir la demanda?</a:t>
            </a:r>
          </a:p>
        </p:txBody>
      </p:sp>
      <p:sp>
        <p:nvSpPr>
          <p:cNvPr id="285" name="Shape 285"/>
          <p:cNvSpPr/>
          <p:nvPr/>
        </p:nvSpPr>
        <p:spPr>
          <a:xfrm>
            <a:off x="3303594" y="207601"/>
            <a:ext cx="7717081" cy="88678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just" defTabSz="859536">
              <a:defRPr sz="2500" b="1" spc="192">
                <a:solidFill>
                  <a:srgbClr val="262626"/>
                </a:solidFill>
                <a:latin typeface="Arial Hebrew"/>
                <a:ea typeface="Arial Hebrew"/>
                <a:cs typeface="Arial Hebrew"/>
                <a:sym typeface="Arial Hebrew"/>
              </a:defRPr>
            </a:lvl1pPr>
          </a:lstStyle>
          <a:p>
            <a:r>
              <a:t>ATRIBUTO, BENDICIÓN, DEMANDAS &amp; CONSECUENCIAS</a:t>
            </a:r>
          </a:p>
        </p:txBody>
      </p:sp>
      <p:pic>
        <p:nvPicPr>
          <p:cNvPr id="286"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87" name="Shape 287"/>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288" name="Shape 288"/>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18</a:t>
            </a: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body" idx="1"/>
          </p:nvPr>
        </p:nvSpPr>
        <p:spPr>
          <a:xfrm>
            <a:off x="3178382" y="1347527"/>
            <a:ext cx="8808558" cy="5111303"/>
          </a:xfrm>
          <a:prstGeom prst="rect">
            <a:avLst/>
          </a:prstGeom>
        </p:spPr>
        <p:txBody>
          <a:bodyPr/>
          <a:lstStyle/>
          <a:p>
            <a:pPr marL="0" indent="0" algn="just" defTabSz="370331">
              <a:spcBef>
                <a:spcPts val="0"/>
              </a:spcBef>
              <a:buSzTx/>
              <a:buNone/>
              <a:defRPr sz="1782" b="1">
                <a:solidFill>
                  <a:srgbClr val="000000"/>
                </a:solidFill>
                <a:latin typeface="Verdana"/>
                <a:ea typeface="Verdana"/>
                <a:cs typeface="Verdana"/>
                <a:sym typeface="Verdana"/>
              </a:defRPr>
            </a:pPr>
            <a:r>
              <a:t>Espíritu de verdad </a:t>
            </a:r>
            <a:r>
              <a:rPr b="0"/>
              <a:t>(Porque hay espíritu de error, engaño y mentira)</a:t>
            </a:r>
          </a:p>
          <a:p>
            <a:pPr marL="0" indent="0" algn="just" defTabSz="370331">
              <a:spcBef>
                <a:spcPts val="0"/>
              </a:spcBef>
              <a:buSzTx/>
              <a:buNone/>
              <a:defRPr sz="1782">
                <a:solidFill>
                  <a:srgbClr val="000000"/>
                </a:solidFill>
                <a:latin typeface="Verdana"/>
                <a:ea typeface="Verdana"/>
                <a:cs typeface="Verdana"/>
                <a:sym typeface="Verdana"/>
              </a:defRPr>
            </a:pPr>
            <a:endParaRPr b="0"/>
          </a:p>
          <a:p>
            <a:pPr marL="0" indent="0" algn="just" defTabSz="370331">
              <a:spcBef>
                <a:spcPts val="0"/>
              </a:spcBef>
              <a:buSzTx/>
              <a:buNone/>
              <a:defRPr sz="1782">
                <a:solidFill>
                  <a:srgbClr val="000000"/>
                </a:solidFill>
                <a:latin typeface="Verdana"/>
                <a:ea typeface="Verdana"/>
                <a:cs typeface="Verdana"/>
                <a:sym typeface="Verdana"/>
              </a:defRPr>
            </a:pPr>
            <a:r>
              <a:t>Pero cuando venga el Espíritu de </a:t>
            </a:r>
            <a:r>
              <a:rPr b="1"/>
              <a:t>verdad</a:t>
            </a:r>
            <a:r>
              <a:t>, él os guiará a toda la </a:t>
            </a:r>
            <a:r>
              <a:rPr b="1"/>
              <a:t>verdad</a:t>
            </a:r>
            <a:r>
              <a:t>; porque no hablará por su propia cuenta, sino que hablará todo lo que oyere, y os hará saber las cosas que habrán de venir. Él me glorificará; porque tomará de lo mío, y os lo hará saber. Todo lo que tiene el Padre es mío; por eso dije que tomará de lo mío, y os lo hará saber. (Juan 16:13-15)</a:t>
            </a:r>
          </a:p>
          <a:p>
            <a:pPr marL="0" indent="0" algn="just" defTabSz="370331">
              <a:spcBef>
                <a:spcPts val="0"/>
              </a:spcBef>
              <a:buSzTx/>
              <a:buNone/>
              <a:defRPr sz="1782">
                <a:solidFill>
                  <a:srgbClr val="000000"/>
                </a:solidFill>
                <a:latin typeface="Verdana"/>
                <a:ea typeface="Verdana"/>
                <a:cs typeface="Verdana"/>
                <a:sym typeface="Verdana"/>
              </a:defRPr>
            </a:pPr>
            <a:endParaRPr/>
          </a:p>
          <a:p>
            <a:pPr marL="0" indent="0" algn="just" defTabSz="370331">
              <a:spcBef>
                <a:spcPts val="0"/>
              </a:spcBef>
              <a:buSzTx/>
              <a:buNone/>
              <a:defRPr sz="1782">
                <a:solidFill>
                  <a:srgbClr val="000000"/>
                </a:solidFill>
                <a:latin typeface="Verdana"/>
                <a:ea typeface="Verdana"/>
                <a:cs typeface="Verdana"/>
                <a:sym typeface="Verdana"/>
              </a:defRPr>
            </a:pPr>
            <a:r>
              <a:t>Nosotros somos de Dios; el que conoce a Dios, nos oye; el que no es de Dios, no nos oye. En esto conocemos el espíritu de </a:t>
            </a:r>
            <a:r>
              <a:rPr b="1"/>
              <a:t>verdad</a:t>
            </a:r>
            <a:r>
              <a:t> y el espíritu de error. (1 Juan 4:6)</a:t>
            </a:r>
          </a:p>
          <a:p>
            <a:pPr marL="0" indent="0" algn="just" defTabSz="370331">
              <a:spcBef>
                <a:spcPts val="0"/>
              </a:spcBef>
              <a:buSzTx/>
              <a:buNone/>
              <a:defRPr sz="1782">
                <a:solidFill>
                  <a:srgbClr val="000000"/>
                </a:solidFill>
                <a:latin typeface="Verdana"/>
                <a:ea typeface="Verdana"/>
                <a:cs typeface="Verdana"/>
                <a:sym typeface="Verdana"/>
              </a:defRPr>
            </a:pPr>
            <a:endParaRPr/>
          </a:p>
          <a:p>
            <a:pPr marL="0" indent="0" algn="just" defTabSz="370331">
              <a:spcBef>
                <a:spcPts val="0"/>
              </a:spcBef>
              <a:buSzTx/>
              <a:buNone/>
              <a:defRPr sz="1782">
                <a:solidFill>
                  <a:srgbClr val="000000"/>
                </a:solidFill>
                <a:latin typeface="Verdana"/>
                <a:ea typeface="Verdana"/>
                <a:cs typeface="Verdana"/>
                <a:sym typeface="Verdana"/>
              </a:defRPr>
            </a:pPr>
            <a:r>
              <a:t>Y ahora, he aquí Jehová ha puesto espíritu de </a:t>
            </a:r>
            <a:r>
              <a:rPr b="1"/>
              <a:t>mentira</a:t>
            </a:r>
            <a:r>
              <a:t> en la boca de todos tus profetas, y Jehová ha decretado el mal acerca de ti. 1 Reyes 22:23</a:t>
            </a:r>
          </a:p>
          <a:p>
            <a:pPr marL="0" indent="0" algn="just" defTabSz="370331">
              <a:spcBef>
                <a:spcPts val="0"/>
              </a:spcBef>
              <a:buSzTx/>
              <a:buNone/>
              <a:defRPr sz="1782">
                <a:solidFill>
                  <a:srgbClr val="000000"/>
                </a:solidFill>
                <a:latin typeface="Verdana"/>
                <a:ea typeface="Verdana"/>
                <a:cs typeface="Verdana"/>
                <a:sym typeface="Verdana"/>
              </a:defRPr>
            </a:pPr>
            <a:endParaRPr/>
          </a:p>
          <a:p>
            <a:pPr marL="0" indent="0" algn="just" defTabSz="370331">
              <a:spcBef>
                <a:spcPts val="0"/>
              </a:spcBef>
              <a:buSzTx/>
              <a:buNone/>
              <a:defRPr sz="1782">
                <a:solidFill>
                  <a:srgbClr val="FF0000"/>
                </a:solidFill>
                <a:latin typeface="Verdana"/>
                <a:ea typeface="Verdana"/>
                <a:cs typeface="Verdana"/>
                <a:sym typeface="Verdana"/>
              </a:defRPr>
            </a:pPr>
            <a:r>
              <a:t>¿Qué le aporta y le demanda este atributo del Espíritu? ¿Cuál es la bendición, la demanda y las consecuencias de no cumplir la demanda?</a:t>
            </a:r>
          </a:p>
        </p:txBody>
      </p:sp>
      <p:sp>
        <p:nvSpPr>
          <p:cNvPr id="291" name="Shape 291"/>
          <p:cNvSpPr/>
          <p:nvPr/>
        </p:nvSpPr>
        <p:spPr>
          <a:xfrm>
            <a:off x="3346739" y="279508"/>
            <a:ext cx="7717080" cy="88678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just" defTabSz="859536">
              <a:defRPr sz="2500" b="1" spc="192">
                <a:solidFill>
                  <a:srgbClr val="262626"/>
                </a:solidFill>
                <a:latin typeface="Arial Hebrew"/>
                <a:ea typeface="Arial Hebrew"/>
                <a:cs typeface="Arial Hebrew"/>
                <a:sym typeface="Arial Hebrew"/>
              </a:defRPr>
            </a:lvl1pPr>
          </a:lstStyle>
          <a:p>
            <a:r>
              <a:t>ATRIBUTO, BENDICIÓN, DEMANDAS &amp; CONSECUENCIAS</a:t>
            </a:r>
          </a:p>
        </p:txBody>
      </p:sp>
      <p:pic>
        <p:nvPicPr>
          <p:cNvPr id="292"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93" name="Shape 293"/>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294" name="Shape 294"/>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19</a:t>
            </a:r>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p:cNvSpPr>
          <p:nvPr>
            <p:ph type="body" idx="1"/>
          </p:nvPr>
        </p:nvSpPr>
        <p:spPr>
          <a:xfrm>
            <a:off x="3109374" y="1377016"/>
            <a:ext cx="8917813" cy="5319834"/>
          </a:xfrm>
          <a:prstGeom prst="rect">
            <a:avLst/>
          </a:prstGeom>
        </p:spPr>
        <p:txBody>
          <a:bodyPr/>
          <a:lstStyle/>
          <a:p>
            <a:pPr marL="0" indent="0" algn="just">
              <a:spcBef>
                <a:spcPts val="0"/>
              </a:spcBef>
              <a:buSzTx/>
              <a:buNone/>
              <a:defRPr sz="1900" b="1">
                <a:solidFill>
                  <a:srgbClr val="000000"/>
                </a:solidFill>
                <a:latin typeface="Arial Hebrew"/>
                <a:ea typeface="Arial Hebrew"/>
                <a:cs typeface="Arial Hebrew"/>
                <a:sym typeface="Arial Hebrew"/>
              </a:defRPr>
            </a:pPr>
            <a:r>
              <a:t>Espíritu de vida </a:t>
            </a:r>
            <a:r>
              <a:rPr b="0"/>
              <a:t>(Porque hay espíritu de muerte)</a:t>
            </a:r>
          </a:p>
          <a:p>
            <a:pPr marL="0" indent="0" algn="just">
              <a:spcBef>
                <a:spcPts val="0"/>
              </a:spcBef>
              <a:buSzTx/>
              <a:buNone/>
              <a:defRPr sz="1900">
                <a:solidFill>
                  <a:srgbClr val="000000"/>
                </a:solidFill>
                <a:latin typeface="Arial Hebrew"/>
                <a:ea typeface="Arial Hebrew"/>
                <a:cs typeface="Arial Hebrew"/>
                <a:sym typeface="Arial Hebrew"/>
              </a:defRPr>
            </a:pPr>
            <a:endParaRPr b="0"/>
          </a:p>
          <a:p>
            <a:pPr marL="0" indent="0" algn="just">
              <a:spcBef>
                <a:spcPts val="0"/>
              </a:spcBef>
              <a:buSzTx/>
              <a:buNone/>
              <a:defRPr sz="1900">
                <a:solidFill>
                  <a:srgbClr val="000000"/>
                </a:solidFill>
                <a:latin typeface="Arial Hebrew"/>
                <a:ea typeface="Arial Hebrew"/>
                <a:cs typeface="Arial Hebrew"/>
                <a:sym typeface="Arial Hebrew"/>
              </a:defRPr>
            </a:pPr>
            <a:r>
              <a:t>Entonces Jehová Dios formó al hombre del polvo de la tierra, y sopló en su nariz aliento de vida, y fue el hombre un ser viviente. (Génesis 2:7) </a:t>
            </a:r>
          </a:p>
          <a:p>
            <a:pPr marL="0" indent="0" algn="just">
              <a:spcBef>
                <a:spcPts val="0"/>
              </a:spcBef>
              <a:buSzTx/>
              <a:buNone/>
              <a:defRPr sz="1900">
                <a:solidFill>
                  <a:srgbClr val="000000"/>
                </a:solidFill>
                <a:latin typeface="Arial Hebrew"/>
                <a:ea typeface="Arial Hebrew"/>
                <a:cs typeface="Arial Hebrew"/>
                <a:sym typeface="Arial Hebrew"/>
              </a:defRPr>
            </a:pPr>
            <a:endParaRPr/>
          </a:p>
          <a:p>
            <a:pPr marL="0" indent="0" algn="just">
              <a:spcBef>
                <a:spcPts val="0"/>
              </a:spcBef>
              <a:buSzTx/>
              <a:buNone/>
              <a:defRPr sz="1900">
                <a:solidFill>
                  <a:srgbClr val="000000"/>
                </a:solidFill>
                <a:latin typeface="Arial Hebrew"/>
                <a:ea typeface="Arial Hebrew"/>
                <a:cs typeface="Arial Hebrew"/>
                <a:sym typeface="Arial Hebrew"/>
              </a:defRPr>
            </a:pPr>
            <a:r>
              <a:t>Porque la ley del Espíritu de vida en Cristo Jesús me ha librado de la ley del pecado y de la muerte. Porque el ocuparse de la carne es muerte, pero el ocuparse del Espíritu es vida y paz. (Romanos 8:2, 6)</a:t>
            </a:r>
          </a:p>
          <a:p>
            <a:pPr marL="0" indent="0" algn="just">
              <a:spcBef>
                <a:spcPts val="0"/>
              </a:spcBef>
              <a:buSzTx/>
              <a:buNone/>
              <a:defRPr sz="1900" b="1">
                <a:solidFill>
                  <a:srgbClr val="000000"/>
                </a:solidFill>
                <a:latin typeface="Arial Hebrew"/>
                <a:ea typeface="Arial Hebrew"/>
                <a:cs typeface="Arial Hebrew"/>
                <a:sym typeface="Arial Hebrew"/>
              </a:defRPr>
            </a:pPr>
            <a:endParaRPr/>
          </a:p>
          <a:p>
            <a:pPr marL="0" indent="0" algn="just">
              <a:spcBef>
                <a:spcPts val="0"/>
              </a:spcBef>
              <a:buSzTx/>
              <a:buNone/>
              <a:defRPr sz="1900" b="1">
                <a:solidFill>
                  <a:srgbClr val="000000"/>
                </a:solidFill>
                <a:latin typeface="Arial Hebrew"/>
                <a:ea typeface="Arial Hebrew"/>
                <a:cs typeface="Arial Hebrew"/>
                <a:sym typeface="Arial Hebrew"/>
              </a:defRPr>
            </a:pPr>
            <a:r>
              <a:t>Espíritu de la promesa: </a:t>
            </a:r>
            <a:r>
              <a:rPr b="0"/>
              <a:t>En él también vosotros, habiendo oído la palabra de verdad, el evangelio de vuestra salvación, y habiendo creído en él, fuisteis sellados con el Espíritu Santo de la promesa, que es las arras de nuestra herencia hasta la redención de la posesión adquirida, para alabanza de su gloria. (Efesios 1:13-14)</a:t>
            </a:r>
          </a:p>
          <a:p>
            <a:pPr marL="0" indent="0" algn="just">
              <a:spcBef>
                <a:spcPts val="0"/>
              </a:spcBef>
              <a:buSzTx/>
              <a:buNone/>
              <a:defRPr sz="1900">
                <a:solidFill>
                  <a:srgbClr val="000000"/>
                </a:solidFill>
                <a:latin typeface="Arial Hebrew"/>
                <a:ea typeface="Arial Hebrew"/>
                <a:cs typeface="Arial Hebrew"/>
                <a:sym typeface="Arial Hebrew"/>
              </a:defRPr>
            </a:pPr>
            <a:endParaRPr b="0"/>
          </a:p>
          <a:p>
            <a:pPr marL="0" indent="0" algn="just">
              <a:spcBef>
                <a:spcPts val="0"/>
              </a:spcBef>
              <a:buSzTx/>
              <a:buNone/>
              <a:defRPr sz="1900">
                <a:solidFill>
                  <a:srgbClr val="FF0000"/>
                </a:solidFill>
                <a:latin typeface="Arial Hebrew"/>
                <a:ea typeface="Arial Hebrew"/>
                <a:cs typeface="Arial Hebrew"/>
                <a:sym typeface="Arial Hebrew"/>
              </a:defRPr>
            </a:pPr>
            <a:r>
              <a:t>¿Qué le aporta y le demanda este atributo del Espíritu? ¿Cuál es la bendición, la demanda y las consecuencias de no cumplir la demanda?</a:t>
            </a:r>
          </a:p>
        </p:txBody>
      </p:sp>
      <p:sp>
        <p:nvSpPr>
          <p:cNvPr id="297" name="Shape 297"/>
          <p:cNvSpPr/>
          <p:nvPr/>
        </p:nvSpPr>
        <p:spPr>
          <a:xfrm>
            <a:off x="3303594" y="279508"/>
            <a:ext cx="7717081" cy="88678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just" defTabSz="859536">
              <a:defRPr sz="2500" b="1" spc="192">
                <a:solidFill>
                  <a:srgbClr val="262626"/>
                </a:solidFill>
                <a:latin typeface="Arial Hebrew"/>
                <a:ea typeface="Arial Hebrew"/>
                <a:cs typeface="Arial Hebrew"/>
                <a:sym typeface="Arial Hebrew"/>
              </a:defRPr>
            </a:lvl1pPr>
          </a:lstStyle>
          <a:p>
            <a:r>
              <a:t>ATRIBUTO, BENDICIÓN, DEMANDAS &amp; CONSECUENCIAS</a:t>
            </a:r>
          </a:p>
        </p:txBody>
      </p:sp>
      <p:pic>
        <p:nvPicPr>
          <p:cNvPr id="298"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99" name="Shape 299"/>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00" name="Shape 300"/>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20</a:t>
            </a:r>
          </a:p>
        </p:txBody>
      </p:sp>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p:cNvSpPr>
          <p:nvPr>
            <p:ph type="body" idx="1"/>
          </p:nvPr>
        </p:nvSpPr>
        <p:spPr>
          <a:xfrm>
            <a:off x="3165450" y="1269882"/>
            <a:ext cx="8753932" cy="5197592"/>
          </a:xfrm>
          <a:prstGeom prst="rect">
            <a:avLst/>
          </a:prstGeom>
        </p:spPr>
        <p:txBody>
          <a:bodyPr/>
          <a:lstStyle/>
          <a:p>
            <a:pPr marL="0" indent="0" algn="just" defTabSz="420623">
              <a:spcBef>
                <a:spcPts val="0"/>
              </a:spcBef>
              <a:buSzTx/>
              <a:buNone/>
              <a:defRPr sz="1840" b="1">
                <a:solidFill>
                  <a:srgbClr val="000000"/>
                </a:solidFill>
                <a:latin typeface="Verdana"/>
                <a:ea typeface="Verdana"/>
                <a:cs typeface="Verdana"/>
                <a:sym typeface="Verdana"/>
              </a:defRPr>
            </a:pPr>
            <a:r>
              <a:t>Espíritu de Gracia </a:t>
            </a:r>
            <a:r>
              <a:rPr b="0"/>
              <a:t>(Favor, amor, regalo de Dios no ganado que nos equipa y empodera para poder hacer todo lo que nos manda)</a:t>
            </a:r>
          </a:p>
          <a:p>
            <a:pPr marL="0" indent="0" algn="just" defTabSz="420623">
              <a:spcBef>
                <a:spcPts val="0"/>
              </a:spcBef>
              <a:buSzTx/>
              <a:buNone/>
              <a:defRPr sz="1840">
                <a:solidFill>
                  <a:srgbClr val="000000"/>
                </a:solidFill>
                <a:latin typeface="Verdana"/>
                <a:ea typeface="Verdana"/>
                <a:cs typeface="Verdana"/>
                <a:sym typeface="Verdana"/>
              </a:defRPr>
            </a:pPr>
            <a:endParaRPr b="0"/>
          </a:p>
          <a:p>
            <a:pPr marL="0" indent="0" algn="just" defTabSz="420623">
              <a:spcBef>
                <a:spcPts val="0"/>
              </a:spcBef>
              <a:buSzTx/>
              <a:buNone/>
              <a:defRPr sz="1840">
                <a:solidFill>
                  <a:srgbClr val="000000"/>
                </a:solidFill>
                <a:latin typeface="Verdana"/>
                <a:ea typeface="Verdana"/>
                <a:cs typeface="Verdana"/>
                <a:sym typeface="Verdana"/>
              </a:defRPr>
            </a:pPr>
            <a:r>
              <a:t>Y derramaré sobre la casa de David, y sobre los moradores de Jerusalén, espíritu de gracia y de oración; y mirarán a mí, a quien traspasaron, y llorarán como se llora por hijo unigénito, afligiéndose por él como quien se aflige por el primogénito. (Zacarías 12:10) </a:t>
            </a:r>
          </a:p>
          <a:p>
            <a:pPr marL="0" indent="0" algn="just" defTabSz="420623">
              <a:spcBef>
                <a:spcPts val="0"/>
              </a:spcBef>
              <a:buSzTx/>
              <a:buNone/>
              <a:defRPr sz="1840">
                <a:solidFill>
                  <a:srgbClr val="000000"/>
                </a:solidFill>
                <a:latin typeface="Verdana"/>
                <a:ea typeface="Verdana"/>
                <a:cs typeface="Verdana"/>
                <a:sym typeface="Verdana"/>
              </a:defRPr>
            </a:pPr>
            <a:endParaRPr/>
          </a:p>
          <a:p>
            <a:pPr marL="0" indent="0" algn="just" defTabSz="420623">
              <a:spcBef>
                <a:spcPts val="0"/>
              </a:spcBef>
              <a:buSzTx/>
              <a:buNone/>
              <a:defRPr sz="1840">
                <a:solidFill>
                  <a:srgbClr val="000000"/>
                </a:solidFill>
                <a:latin typeface="Verdana"/>
                <a:ea typeface="Verdana"/>
                <a:cs typeface="Verdana"/>
                <a:sym typeface="Verdana"/>
              </a:defRPr>
            </a:pPr>
            <a:r>
              <a:t>¿Cuánto mayor castigo pensáis que merecerá el que pisoteare al Hijo de Dios, y tuviere por inmunda la sangre del pacto en la cual fue santificado, e hiciere afrenta al Espíritu de gracia? (Hebreos 10:29)</a:t>
            </a:r>
          </a:p>
          <a:p>
            <a:pPr marL="0" indent="0" algn="just" defTabSz="420623">
              <a:spcBef>
                <a:spcPts val="0"/>
              </a:spcBef>
              <a:buSzTx/>
              <a:buNone/>
              <a:defRPr sz="1840">
                <a:solidFill>
                  <a:srgbClr val="000000"/>
                </a:solidFill>
                <a:latin typeface="Verdana"/>
                <a:ea typeface="Verdana"/>
                <a:cs typeface="Verdana"/>
                <a:sym typeface="Verdana"/>
              </a:defRPr>
            </a:pPr>
            <a:endParaRPr/>
          </a:p>
          <a:p>
            <a:pPr marL="0" indent="0" algn="just" defTabSz="420623">
              <a:spcBef>
                <a:spcPts val="0"/>
              </a:spcBef>
              <a:buSzTx/>
              <a:buNone/>
              <a:defRPr sz="1840">
                <a:solidFill>
                  <a:srgbClr val="000000"/>
                </a:solidFill>
                <a:latin typeface="Verdana"/>
                <a:ea typeface="Verdana"/>
                <a:cs typeface="Verdana"/>
                <a:sym typeface="Verdana"/>
              </a:defRPr>
            </a:pPr>
            <a:r>
              <a:t>“...hombres impíos, que convierten en libertinaje la gracia de nuestro Dios, y niegan a Dios el único soberano, y a nuestro Señor Jesucristo.” Judas 1:4b</a:t>
            </a:r>
          </a:p>
          <a:p>
            <a:pPr marL="0" indent="0" algn="just" defTabSz="420623">
              <a:spcBef>
                <a:spcPts val="0"/>
              </a:spcBef>
              <a:buSzTx/>
              <a:buNone/>
              <a:defRPr sz="1840">
                <a:solidFill>
                  <a:srgbClr val="000000"/>
                </a:solidFill>
                <a:latin typeface="Verdana"/>
                <a:ea typeface="Verdana"/>
                <a:cs typeface="Verdana"/>
                <a:sym typeface="Verdana"/>
              </a:defRPr>
            </a:pPr>
            <a:endParaRPr/>
          </a:p>
          <a:p>
            <a:pPr marL="0" indent="0" algn="just" defTabSz="420623">
              <a:spcBef>
                <a:spcPts val="0"/>
              </a:spcBef>
              <a:buSzTx/>
              <a:buNone/>
              <a:defRPr sz="1840">
                <a:solidFill>
                  <a:srgbClr val="FF0000"/>
                </a:solidFill>
                <a:latin typeface="Verdana"/>
                <a:ea typeface="Verdana"/>
                <a:cs typeface="Verdana"/>
                <a:sym typeface="Verdana"/>
              </a:defRPr>
            </a:pPr>
            <a:r>
              <a:t>¿Qué le aporta y le demanda este atributo del Espíritu? ¿Cuál es la bendición, la demanda y las consecuencias de no cumplir la demanda?</a:t>
            </a:r>
          </a:p>
        </p:txBody>
      </p:sp>
      <p:sp>
        <p:nvSpPr>
          <p:cNvPr id="303" name="Shape 303"/>
          <p:cNvSpPr/>
          <p:nvPr/>
        </p:nvSpPr>
        <p:spPr>
          <a:xfrm>
            <a:off x="3361120" y="322652"/>
            <a:ext cx="7717080" cy="88678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just" defTabSz="859536">
              <a:defRPr sz="2500" b="1" spc="192">
                <a:solidFill>
                  <a:srgbClr val="262626"/>
                </a:solidFill>
                <a:latin typeface="Arial Hebrew"/>
                <a:ea typeface="Arial Hebrew"/>
                <a:cs typeface="Arial Hebrew"/>
                <a:sym typeface="Arial Hebrew"/>
              </a:defRPr>
            </a:lvl1pPr>
          </a:lstStyle>
          <a:p>
            <a:r>
              <a:t>ATRIBUTO, BENDICIÓN, DEMANDAS &amp; CONSECUENCIAS</a:t>
            </a:r>
          </a:p>
        </p:txBody>
      </p:sp>
      <p:pic>
        <p:nvPicPr>
          <p:cNvPr id="304"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305" name="Shape 305"/>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06" name="Shape 306"/>
          <p:cNvSpPr/>
          <p:nvPr/>
        </p:nvSpPr>
        <p:spPr>
          <a:xfrm>
            <a:off x="11063816" y="305079"/>
            <a:ext cx="829740" cy="6781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21</a:t>
            </a:r>
          </a:p>
        </p:txBody>
      </p:sp>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body" idx="1"/>
          </p:nvPr>
        </p:nvSpPr>
        <p:spPr>
          <a:xfrm>
            <a:off x="3206421" y="1260504"/>
            <a:ext cx="8822215" cy="5226355"/>
          </a:xfrm>
          <a:prstGeom prst="rect">
            <a:avLst/>
          </a:prstGeom>
        </p:spPr>
        <p:txBody>
          <a:bodyPr>
            <a:normAutofit lnSpcReduction="10000"/>
          </a:bodyPr>
          <a:lstStyle/>
          <a:p>
            <a:pPr marL="0" indent="0" algn="just" defTabSz="434340">
              <a:spcBef>
                <a:spcPts val="0"/>
              </a:spcBef>
              <a:buSzTx/>
              <a:buNone/>
              <a:defRPr sz="2185" b="1">
                <a:solidFill>
                  <a:srgbClr val="000000"/>
                </a:solidFill>
                <a:latin typeface="Arial Hebrew"/>
                <a:ea typeface="Arial Hebrew"/>
                <a:cs typeface="Arial Hebrew"/>
                <a:sym typeface="Arial Hebrew"/>
              </a:defRPr>
            </a:pPr>
            <a:r>
              <a:t>Consolador</a:t>
            </a:r>
            <a:r>
              <a:rPr b="0"/>
              <a:t> (Asiste, consuela, fortalece, anima, alegra, ama. Hay espíritus que desconsuelan)</a:t>
            </a:r>
          </a:p>
          <a:p>
            <a:pPr marL="0" indent="0" algn="just" defTabSz="434340">
              <a:spcBef>
                <a:spcPts val="0"/>
              </a:spcBef>
              <a:buSzTx/>
              <a:buNone/>
              <a:defRPr sz="2185">
                <a:solidFill>
                  <a:srgbClr val="000000"/>
                </a:solidFill>
                <a:latin typeface="Arial Hebrew"/>
                <a:ea typeface="Arial Hebrew"/>
                <a:cs typeface="Arial Hebrew"/>
                <a:sym typeface="Arial Hebrew"/>
              </a:defRPr>
            </a:pPr>
            <a:endParaRPr b="0"/>
          </a:p>
          <a:p>
            <a:pPr marL="0" indent="0" algn="just" defTabSz="434340">
              <a:spcBef>
                <a:spcPts val="0"/>
              </a:spcBef>
              <a:buSzTx/>
              <a:buNone/>
              <a:defRPr sz="2185">
                <a:solidFill>
                  <a:srgbClr val="000000"/>
                </a:solidFill>
                <a:latin typeface="Arial Hebrew"/>
                <a:ea typeface="Arial Hebrew"/>
                <a:cs typeface="Arial Hebrew"/>
                <a:sym typeface="Arial Hebrew"/>
              </a:defRPr>
            </a:pPr>
            <a:r>
              <a:t>Y yo rogaré al Padre, y os dará otro Consolador, para que esté con vosotros para siempre: el Espíritu de verdad, al cual el mundo no puede recibir, porque no le ve, ni le conoce; pero vosotros le conocéis, porque mora con vosotros, y estará en vosotros. (Juan 14:16-17)</a:t>
            </a:r>
          </a:p>
          <a:p>
            <a:pPr marL="0" indent="0" algn="just" defTabSz="434340">
              <a:spcBef>
                <a:spcPts val="0"/>
              </a:spcBef>
              <a:buSzTx/>
              <a:buNone/>
              <a:defRPr sz="2185">
                <a:solidFill>
                  <a:srgbClr val="000000"/>
                </a:solidFill>
                <a:latin typeface="Arial Hebrew"/>
                <a:ea typeface="Arial Hebrew"/>
                <a:cs typeface="Arial Hebrew"/>
                <a:sym typeface="Arial Hebrew"/>
              </a:defRPr>
            </a:pPr>
            <a:endParaRPr/>
          </a:p>
          <a:p>
            <a:pPr marL="0" indent="0" algn="just" defTabSz="434340">
              <a:spcBef>
                <a:spcPts val="0"/>
              </a:spcBef>
              <a:buSzTx/>
              <a:buNone/>
              <a:defRPr sz="2185">
                <a:solidFill>
                  <a:srgbClr val="000000"/>
                </a:solidFill>
                <a:latin typeface="Arial Hebrew"/>
                <a:ea typeface="Arial Hebrew"/>
                <a:cs typeface="Arial Hebrew"/>
                <a:sym typeface="Arial Hebrew"/>
              </a:defRPr>
            </a:pPr>
            <a:r>
              <a:t>Mas el Consolador, el Espíritu Santo, a quien el Padre enviará en mi nombre, él os enseñará todas las cosas, y os recordará todo lo que yo os he dicho. (Juan 14:26)</a:t>
            </a:r>
          </a:p>
          <a:p>
            <a:pPr marL="0" indent="0" algn="just" defTabSz="434340">
              <a:spcBef>
                <a:spcPts val="0"/>
              </a:spcBef>
              <a:buSzTx/>
              <a:buNone/>
              <a:defRPr sz="2185">
                <a:solidFill>
                  <a:srgbClr val="000000"/>
                </a:solidFill>
                <a:latin typeface="Arial Hebrew"/>
                <a:ea typeface="Arial Hebrew"/>
                <a:cs typeface="Arial Hebrew"/>
                <a:sym typeface="Arial Hebrew"/>
              </a:defRPr>
            </a:pPr>
            <a:endParaRPr/>
          </a:p>
          <a:p>
            <a:pPr marL="0" indent="0" algn="just" defTabSz="434340">
              <a:spcBef>
                <a:spcPts val="0"/>
              </a:spcBef>
              <a:buSzTx/>
              <a:buNone/>
              <a:defRPr sz="2185">
                <a:solidFill>
                  <a:srgbClr val="FF0000"/>
                </a:solidFill>
                <a:latin typeface="Arial Hebrew"/>
                <a:ea typeface="Arial Hebrew"/>
                <a:cs typeface="Arial Hebrew"/>
                <a:sym typeface="Arial Hebrew"/>
              </a:defRPr>
            </a:pPr>
            <a:r>
              <a:t>¿Qué le aporta y le demanda este atributo del Espíritu? ¿Cuál es la bendición, la demanda y las consecuencias de no cumplir la demanda?</a:t>
            </a:r>
          </a:p>
        </p:txBody>
      </p:sp>
      <p:sp>
        <p:nvSpPr>
          <p:cNvPr id="309" name="Shape 309"/>
          <p:cNvSpPr/>
          <p:nvPr/>
        </p:nvSpPr>
        <p:spPr>
          <a:xfrm>
            <a:off x="3317976" y="207601"/>
            <a:ext cx="7717080" cy="88678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just" defTabSz="859536">
              <a:defRPr sz="2500" b="1" spc="192">
                <a:solidFill>
                  <a:srgbClr val="262626"/>
                </a:solidFill>
                <a:latin typeface="Arial Hebrew"/>
                <a:ea typeface="Arial Hebrew"/>
                <a:cs typeface="Arial Hebrew"/>
                <a:sym typeface="Arial Hebrew"/>
              </a:defRPr>
            </a:lvl1pPr>
          </a:lstStyle>
          <a:p>
            <a:r>
              <a:t>ATRIBUTO, BENDICIÓN, DEMANDAS &amp; CONSECUENCIAS</a:t>
            </a:r>
          </a:p>
        </p:txBody>
      </p:sp>
      <p:pic>
        <p:nvPicPr>
          <p:cNvPr id="310"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311" name="Shape 311"/>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12" name="Shape 312"/>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22</a:t>
            </a:r>
          </a:p>
        </p:txBody>
      </p:sp>
    </p:spTree>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p:cNvSpPr>
          <p:nvPr>
            <p:ph type="body" idx="1"/>
          </p:nvPr>
        </p:nvSpPr>
        <p:spPr>
          <a:xfrm>
            <a:off x="3183926" y="1136447"/>
            <a:ext cx="8873236" cy="5060968"/>
          </a:xfrm>
          <a:prstGeom prst="rect">
            <a:avLst/>
          </a:prstGeom>
        </p:spPr>
        <p:txBody>
          <a:bodyPr/>
          <a:lstStyle/>
          <a:p>
            <a:pPr marL="0" indent="0" algn="just" defTabSz="448055">
              <a:spcBef>
                <a:spcPts val="0"/>
              </a:spcBef>
              <a:buSzTx/>
              <a:buNone/>
              <a:defRPr sz="2254" b="1">
                <a:solidFill>
                  <a:srgbClr val="000000"/>
                </a:solidFill>
                <a:latin typeface="Arial Hebrew"/>
                <a:ea typeface="Arial Hebrew"/>
                <a:cs typeface="Arial Hebrew"/>
                <a:sym typeface="Arial Hebrew"/>
              </a:defRPr>
            </a:pPr>
            <a:r>
              <a:t>Fuego</a:t>
            </a:r>
            <a:r>
              <a:rPr b="0"/>
              <a:t> (El Espíritu es Fuego o calor restaurador y sanador)</a:t>
            </a:r>
          </a:p>
          <a:p>
            <a:pPr marL="0" indent="0" algn="just" defTabSz="448055">
              <a:spcBef>
                <a:spcPts val="0"/>
              </a:spcBef>
              <a:buSzTx/>
              <a:buNone/>
              <a:defRPr sz="2254">
                <a:solidFill>
                  <a:srgbClr val="000000"/>
                </a:solidFill>
                <a:latin typeface="Arial Hebrew"/>
                <a:ea typeface="Arial Hebrew"/>
                <a:cs typeface="Arial Hebrew"/>
                <a:sym typeface="Arial Hebrew"/>
              </a:defRPr>
            </a:pPr>
            <a:endParaRPr b="0"/>
          </a:p>
          <a:p>
            <a:pPr marL="0" indent="0" algn="just" defTabSz="448055">
              <a:spcBef>
                <a:spcPts val="0"/>
              </a:spcBef>
              <a:buSzTx/>
              <a:buNone/>
              <a:defRPr sz="2254">
                <a:solidFill>
                  <a:srgbClr val="000000"/>
                </a:solidFill>
                <a:latin typeface="Arial Hebrew"/>
                <a:ea typeface="Arial Hebrew"/>
                <a:cs typeface="Arial Hebrew"/>
                <a:sym typeface="Arial Hebrew"/>
              </a:defRPr>
            </a:pPr>
            <a:r>
              <a:t>Y Jehová iba delante de ellos de día en una columna de nube para guiarlos por el camino, y de noche en una columna de fuego para alumbrarles, a fin de que anduviesen de día y de noche. Nunca se apartó de delante del pueblo la columna de nube de día, ni de noche la columna de fuego. (Éxodo 13:21-22)</a:t>
            </a:r>
          </a:p>
          <a:p>
            <a:pPr marL="0" indent="0" algn="just" defTabSz="448055">
              <a:spcBef>
                <a:spcPts val="0"/>
              </a:spcBef>
              <a:buSzTx/>
              <a:buNone/>
              <a:defRPr sz="2254">
                <a:solidFill>
                  <a:srgbClr val="000000"/>
                </a:solidFill>
                <a:latin typeface="Arial Hebrew"/>
                <a:ea typeface="Arial Hebrew"/>
                <a:cs typeface="Arial Hebrew"/>
                <a:sym typeface="Arial Hebrew"/>
              </a:defRPr>
            </a:pPr>
            <a:endParaRPr/>
          </a:p>
          <a:p>
            <a:pPr marL="0" indent="0" algn="just" defTabSz="448055">
              <a:spcBef>
                <a:spcPts val="0"/>
              </a:spcBef>
              <a:buSzTx/>
              <a:buNone/>
              <a:defRPr sz="2254">
                <a:solidFill>
                  <a:srgbClr val="000000"/>
                </a:solidFill>
                <a:latin typeface="Arial Hebrew"/>
                <a:ea typeface="Arial Hebrew"/>
                <a:cs typeface="Arial Hebrew"/>
                <a:sym typeface="Arial Hebrew"/>
              </a:defRPr>
            </a:pPr>
            <a:r>
              <a:t>PENTECOSTES …y se les aparecieron lenguas repartidas, como de </a:t>
            </a:r>
            <a:r>
              <a:rPr b="1"/>
              <a:t>fuego</a:t>
            </a:r>
            <a:r>
              <a:t>, asentándose sobre cada uno de ellos. Y fueron todos llenos del Espíritu Santo, y comenzaron a hablar en otras lenguas, según el Espíritu les daba que hablasen. (Hechos 2:3-4)</a:t>
            </a:r>
          </a:p>
          <a:p>
            <a:pPr marL="0" indent="0" algn="just" defTabSz="448055">
              <a:spcBef>
                <a:spcPts val="0"/>
              </a:spcBef>
              <a:buSzTx/>
              <a:buNone/>
              <a:defRPr sz="2254">
                <a:solidFill>
                  <a:srgbClr val="000000"/>
                </a:solidFill>
                <a:latin typeface="Arial Hebrew"/>
                <a:ea typeface="Arial Hebrew"/>
                <a:cs typeface="Arial Hebrew"/>
                <a:sym typeface="Arial Hebrew"/>
              </a:defRPr>
            </a:pPr>
            <a:endParaRPr/>
          </a:p>
          <a:p>
            <a:pPr marL="0" indent="0" algn="just" defTabSz="448055">
              <a:spcBef>
                <a:spcPts val="0"/>
              </a:spcBef>
              <a:buSzTx/>
              <a:buNone/>
              <a:defRPr sz="2254">
                <a:solidFill>
                  <a:srgbClr val="FF0000"/>
                </a:solidFill>
                <a:latin typeface="Arial Hebrew"/>
                <a:ea typeface="Arial Hebrew"/>
                <a:cs typeface="Arial Hebrew"/>
                <a:sym typeface="Arial Hebrew"/>
              </a:defRPr>
            </a:pPr>
            <a:r>
              <a:t>¿Qué le aporta y le demanda esta verdad a usted?</a:t>
            </a:r>
          </a:p>
        </p:txBody>
      </p:sp>
      <p:sp>
        <p:nvSpPr>
          <p:cNvPr id="315" name="Shape 315"/>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SIMBOLOS DEL ESPÍRITU SANTO</a:t>
            </a:r>
          </a:p>
        </p:txBody>
      </p:sp>
      <p:pic>
        <p:nvPicPr>
          <p:cNvPr id="316"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317" name="Shape 317"/>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18" name="Shape 318"/>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23</a:t>
            </a:r>
          </a:p>
        </p:txBody>
      </p:sp>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p:cNvSpPr>
          <p:nvPr>
            <p:ph type="body" idx="1"/>
          </p:nvPr>
        </p:nvSpPr>
        <p:spPr>
          <a:xfrm>
            <a:off x="3145424" y="1143000"/>
            <a:ext cx="8839202" cy="5003443"/>
          </a:xfrm>
          <a:prstGeom prst="rect">
            <a:avLst/>
          </a:prstGeom>
        </p:spPr>
        <p:txBody>
          <a:bodyPr>
            <a:normAutofit lnSpcReduction="10000"/>
          </a:bodyPr>
          <a:lstStyle/>
          <a:p>
            <a:pPr marL="0" indent="0" algn="just" defTabSz="429768">
              <a:spcBef>
                <a:spcPts val="0"/>
              </a:spcBef>
              <a:buSzTx/>
              <a:buNone/>
              <a:defRPr sz="2162" b="1">
                <a:solidFill>
                  <a:srgbClr val="000000"/>
                </a:solidFill>
                <a:latin typeface="Arial Hebrew"/>
                <a:ea typeface="Arial Hebrew"/>
                <a:cs typeface="Arial Hebrew"/>
                <a:sym typeface="Arial Hebrew"/>
              </a:defRPr>
            </a:pPr>
            <a:r>
              <a:t>Viento </a:t>
            </a:r>
            <a:r>
              <a:rPr b="0"/>
              <a:t>(Brisa, fresca, calma, descanso, bienestar, comodidad)</a:t>
            </a:r>
          </a:p>
          <a:p>
            <a:pPr marL="0" indent="0" algn="just" defTabSz="429768">
              <a:spcBef>
                <a:spcPts val="0"/>
              </a:spcBef>
              <a:buSzTx/>
              <a:buNone/>
              <a:defRPr sz="2162">
                <a:solidFill>
                  <a:srgbClr val="000000"/>
                </a:solidFill>
                <a:latin typeface="Arial Hebrew"/>
                <a:ea typeface="Arial Hebrew"/>
                <a:cs typeface="Arial Hebrew"/>
                <a:sym typeface="Arial Hebrew"/>
              </a:defRPr>
            </a:pPr>
            <a:endParaRPr b="0"/>
          </a:p>
          <a:p>
            <a:pPr marL="0" indent="0" algn="just" defTabSz="429768">
              <a:spcBef>
                <a:spcPts val="0"/>
              </a:spcBef>
              <a:buSzTx/>
              <a:buNone/>
              <a:defRPr sz="2162">
                <a:solidFill>
                  <a:srgbClr val="000000"/>
                </a:solidFill>
                <a:latin typeface="Arial Hebrew"/>
                <a:ea typeface="Arial Hebrew"/>
                <a:cs typeface="Arial Hebrew"/>
                <a:sym typeface="Arial Hebrew"/>
              </a:defRPr>
            </a:pPr>
            <a:r>
              <a:t>Entonces Jehová Dios formó al hombre del polvo de la tierra, y sopló en su nariz aliento de vida, y fue el hombre un ser viviente. (Génesis 2:7)</a:t>
            </a:r>
          </a:p>
          <a:p>
            <a:pPr marL="0" indent="0" algn="just" defTabSz="429768">
              <a:spcBef>
                <a:spcPts val="0"/>
              </a:spcBef>
              <a:buSzTx/>
              <a:buNone/>
              <a:defRPr sz="2162">
                <a:solidFill>
                  <a:srgbClr val="000000"/>
                </a:solidFill>
                <a:latin typeface="Arial Hebrew"/>
                <a:ea typeface="Arial Hebrew"/>
                <a:cs typeface="Arial Hebrew"/>
                <a:sym typeface="Arial Hebrew"/>
              </a:defRPr>
            </a:pPr>
            <a:endParaRPr/>
          </a:p>
          <a:p>
            <a:pPr marL="0" indent="0" algn="just" defTabSz="429768">
              <a:spcBef>
                <a:spcPts val="0"/>
              </a:spcBef>
              <a:buSzTx/>
              <a:buNone/>
              <a:defRPr sz="2162">
                <a:solidFill>
                  <a:srgbClr val="000000"/>
                </a:solidFill>
                <a:latin typeface="Arial Hebrew"/>
                <a:ea typeface="Arial Hebrew"/>
                <a:cs typeface="Arial Hebrew"/>
                <a:sym typeface="Arial Hebrew"/>
              </a:defRPr>
            </a:pPr>
            <a:r>
              <a:t>El viento sopla de donde quiere, y oyes su sonido; mas ni sabes de dónde viene, ni a dónde va; así es todo aquel que es nacido del Espíritu. (Juan 3:8)</a:t>
            </a:r>
          </a:p>
          <a:p>
            <a:pPr marL="0" indent="0" algn="just" defTabSz="429768">
              <a:spcBef>
                <a:spcPts val="0"/>
              </a:spcBef>
              <a:buSzTx/>
              <a:buNone/>
              <a:defRPr sz="2162">
                <a:solidFill>
                  <a:srgbClr val="000000"/>
                </a:solidFill>
                <a:latin typeface="Arial Hebrew"/>
                <a:ea typeface="Arial Hebrew"/>
                <a:cs typeface="Arial Hebrew"/>
                <a:sym typeface="Arial Hebrew"/>
              </a:defRPr>
            </a:pPr>
            <a:endParaRPr/>
          </a:p>
          <a:p>
            <a:pPr marL="0" indent="0" algn="just" defTabSz="429768">
              <a:spcBef>
                <a:spcPts val="0"/>
              </a:spcBef>
              <a:buSzTx/>
              <a:buNone/>
              <a:defRPr sz="2162">
                <a:solidFill>
                  <a:srgbClr val="000000"/>
                </a:solidFill>
                <a:latin typeface="Arial Hebrew"/>
                <a:ea typeface="Arial Hebrew"/>
                <a:cs typeface="Arial Hebrew"/>
                <a:sym typeface="Arial Hebrew"/>
              </a:defRPr>
            </a:pPr>
            <a:r>
              <a:t>Y de repente vino del cielo un estruendo como de un viento recio que soplaba, el cual llenó toda la casa donde estaban sentados. (Hechos 2:2)</a:t>
            </a:r>
          </a:p>
          <a:p>
            <a:pPr marL="0" indent="0" algn="just" defTabSz="429768">
              <a:spcBef>
                <a:spcPts val="0"/>
              </a:spcBef>
              <a:buSzTx/>
              <a:buNone/>
              <a:defRPr sz="2162">
                <a:solidFill>
                  <a:srgbClr val="000000"/>
                </a:solidFill>
                <a:latin typeface="Arial Hebrew"/>
                <a:ea typeface="Arial Hebrew"/>
                <a:cs typeface="Arial Hebrew"/>
                <a:sym typeface="Arial Hebrew"/>
              </a:defRPr>
            </a:pPr>
            <a:endParaRPr/>
          </a:p>
          <a:p>
            <a:pPr marL="0" indent="0" algn="just" defTabSz="429768">
              <a:spcBef>
                <a:spcPts val="0"/>
              </a:spcBef>
              <a:buSzTx/>
              <a:buNone/>
              <a:defRPr sz="2162">
                <a:solidFill>
                  <a:srgbClr val="FF0000"/>
                </a:solidFill>
                <a:latin typeface="Arial Hebrew"/>
                <a:ea typeface="Arial Hebrew"/>
                <a:cs typeface="Arial Hebrew"/>
                <a:sym typeface="Arial Hebrew"/>
              </a:defRPr>
            </a:pPr>
            <a:r>
              <a:t>¿Qué le aporta y le demanda esta verdad a usted?</a:t>
            </a:r>
          </a:p>
        </p:txBody>
      </p:sp>
      <p:sp>
        <p:nvSpPr>
          <p:cNvPr id="321" name="Shape 321"/>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SIMBOLOS DEL ESPÍRITU SANTO</a:t>
            </a:r>
          </a:p>
        </p:txBody>
      </p:sp>
      <p:pic>
        <p:nvPicPr>
          <p:cNvPr id="322"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323" name="Shape 323"/>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24" name="Shape 324"/>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24</a:t>
            </a:r>
          </a:p>
        </p:txBody>
      </p:sp>
    </p:spTree>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body" idx="1"/>
          </p:nvPr>
        </p:nvSpPr>
        <p:spPr>
          <a:xfrm>
            <a:off x="3150529" y="1143000"/>
            <a:ext cx="8788401" cy="5362978"/>
          </a:xfrm>
          <a:prstGeom prst="rect">
            <a:avLst/>
          </a:prstGeom>
        </p:spPr>
        <p:txBody>
          <a:bodyPr/>
          <a:lstStyle/>
          <a:p>
            <a:pPr marL="0" indent="0" algn="just" defTabSz="448055">
              <a:spcBef>
                <a:spcPts val="0"/>
              </a:spcBef>
              <a:buSzTx/>
              <a:buNone/>
              <a:defRPr sz="1960" b="1">
                <a:solidFill>
                  <a:srgbClr val="000000"/>
                </a:solidFill>
                <a:latin typeface="Arial Hebrew"/>
                <a:ea typeface="Arial Hebrew"/>
                <a:cs typeface="Arial Hebrew"/>
                <a:sym typeface="Arial Hebrew"/>
              </a:defRPr>
            </a:pPr>
            <a:r>
              <a:t>Agua</a:t>
            </a:r>
            <a:r>
              <a:rPr b="0"/>
              <a:t> (Lava, limpia, purifica, santifica, refresca, sacia, da vida, etc.)</a:t>
            </a:r>
          </a:p>
          <a:p>
            <a:pPr marL="0" indent="0" algn="just" defTabSz="448055">
              <a:spcBef>
                <a:spcPts val="0"/>
              </a:spcBef>
              <a:buSzTx/>
              <a:buNone/>
              <a:defRPr sz="1960">
                <a:solidFill>
                  <a:srgbClr val="000000"/>
                </a:solidFill>
                <a:latin typeface="Arial Hebrew"/>
                <a:ea typeface="Arial Hebrew"/>
                <a:cs typeface="Arial Hebrew"/>
                <a:sym typeface="Arial Hebrew"/>
              </a:defRPr>
            </a:pPr>
            <a:endParaRPr b="0"/>
          </a:p>
          <a:p>
            <a:pPr marL="0" indent="0" algn="just" defTabSz="448055">
              <a:spcBef>
                <a:spcPts val="0"/>
              </a:spcBef>
              <a:buSzTx/>
              <a:buNone/>
              <a:defRPr sz="2254">
                <a:solidFill>
                  <a:srgbClr val="000000"/>
                </a:solidFill>
                <a:latin typeface="Arial Hebrew"/>
                <a:ea typeface="Arial Hebrew"/>
                <a:cs typeface="Arial Hebrew"/>
                <a:sym typeface="Arial Hebrew"/>
              </a:defRPr>
            </a:pPr>
            <a:r>
              <a:t>Respondió Jesús y le dijo: Cualquiera que bebiere de esta agua, volverá a tener sed; mas el que bebiere del agua que yo le daré, no tendrá sed jamás; sino que el agua que yo le daré será en él una fuente de agua que salte para vida eterna. (Juan 4:13-14)</a:t>
            </a:r>
          </a:p>
          <a:p>
            <a:pPr marL="0" indent="0" algn="just" defTabSz="448055">
              <a:spcBef>
                <a:spcPts val="0"/>
              </a:spcBef>
              <a:buSzTx/>
              <a:buNone/>
              <a:defRPr sz="2254">
                <a:solidFill>
                  <a:srgbClr val="000000"/>
                </a:solidFill>
                <a:latin typeface="Arial Hebrew"/>
                <a:ea typeface="Arial Hebrew"/>
                <a:cs typeface="Arial Hebrew"/>
                <a:sym typeface="Arial Hebrew"/>
              </a:defRPr>
            </a:pPr>
            <a:endParaRPr/>
          </a:p>
          <a:p>
            <a:pPr marL="0" indent="0" algn="just" defTabSz="448055">
              <a:spcBef>
                <a:spcPts val="0"/>
              </a:spcBef>
              <a:buSzTx/>
              <a:buNone/>
              <a:defRPr sz="2254">
                <a:solidFill>
                  <a:srgbClr val="000000"/>
                </a:solidFill>
                <a:latin typeface="Arial Hebrew"/>
                <a:ea typeface="Arial Hebrew"/>
                <a:cs typeface="Arial Hebrew"/>
                <a:sym typeface="Arial Hebrew"/>
              </a:defRPr>
            </a:pPr>
            <a:r>
              <a:t>En el último y gran día de la fiesta, Jesús se puso en pie y alzó la voz, diciendo: Si alguno tiene sed, venga a mí y beba. El que cree en mí, como dice la Escritura, de su interior correrán ríos de agua viva. Esto dijo del Espíritu que habían de recibir los que creyesen en él; pues aún no había venido el Espíritu Santo, porque Jesús no había sido aún glorificado. (Juan 7:37-39)</a:t>
            </a:r>
          </a:p>
          <a:p>
            <a:pPr marL="0" indent="0" algn="just" defTabSz="448055">
              <a:spcBef>
                <a:spcPts val="0"/>
              </a:spcBef>
              <a:buSzTx/>
              <a:buNone/>
              <a:defRPr sz="2254">
                <a:solidFill>
                  <a:srgbClr val="000000"/>
                </a:solidFill>
                <a:latin typeface="Arial Hebrew"/>
                <a:ea typeface="Arial Hebrew"/>
                <a:cs typeface="Arial Hebrew"/>
                <a:sym typeface="Arial Hebrew"/>
              </a:defRPr>
            </a:pPr>
            <a:endParaRPr/>
          </a:p>
          <a:p>
            <a:pPr marL="0" indent="0" algn="just" defTabSz="448055">
              <a:spcBef>
                <a:spcPts val="0"/>
              </a:spcBef>
              <a:buSzTx/>
              <a:buNone/>
              <a:defRPr sz="2254">
                <a:solidFill>
                  <a:srgbClr val="FF0000"/>
                </a:solidFill>
                <a:latin typeface="Arial Hebrew"/>
                <a:ea typeface="Arial Hebrew"/>
                <a:cs typeface="Arial Hebrew"/>
                <a:sym typeface="Arial Hebrew"/>
              </a:defRPr>
            </a:pPr>
            <a:r>
              <a:t>¿Qué le aporta y le demanda esta verdad a usted?</a:t>
            </a:r>
          </a:p>
        </p:txBody>
      </p:sp>
      <p:sp>
        <p:nvSpPr>
          <p:cNvPr id="327" name="Shape 327"/>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SIMBOLOS DEL ESPÍRITU SANTO</a:t>
            </a:r>
          </a:p>
        </p:txBody>
      </p:sp>
      <p:pic>
        <p:nvPicPr>
          <p:cNvPr id="328"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329" name="Shape 329"/>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30" name="Shape 330"/>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25</a:t>
            </a:r>
          </a:p>
        </p:txBody>
      </p:sp>
    </p:spTree>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body" idx="1"/>
          </p:nvPr>
        </p:nvSpPr>
        <p:spPr>
          <a:xfrm>
            <a:off x="3188570" y="1143000"/>
            <a:ext cx="8839200" cy="4572000"/>
          </a:xfrm>
          <a:prstGeom prst="rect">
            <a:avLst/>
          </a:prstGeom>
        </p:spPr>
        <p:txBody>
          <a:bodyPr/>
          <a:lstStyle/>
          <a:p>
            <a:pPr marL="0" indent="0" algn="just">
              <a:spcBef>
                <a:spcPts val="0"/>
              </a:spcBef>
              <a:buSzTx/>
              <a:buNone/>
              <a:defRPr sz="2300" b="1">
                <a:solidFill>
                  <a:srgbClr val="000000"/>
                </a:solidFill>
                <a:latin typeface="Arial Hebrew"/>
                <a:ea typeface="Arial Hebrew"/>
                <a:cs typeface="Arial Hebrew"/>
                <a:sym typeface="Arial Hebrew"/>
              </a:defRPr>
            </a:pPr>
            <a:r>
              <a:t>Paloma</a:t>
            </a:r>
            <a:r>
              <a:rPr b="0"/>
              <a:t> (Paz, calma, tranquilidad, mansedumbre, inocencia)</a:t>
            </a:r>
          </a:p>
          <a:p>
            <a:pPr marL="0" indent="0" algn="just">
              <a:spcBef>
                <a:spcPts val="0"/>
              </a:spcBef>
              <a:buSzTx/>
              <a:buNone/>
              <a:defRPr sz="2300">
                <a:solidFill>
                  <a:srgbClr val="000000"/>
                </a:solidFill>
                <a:latin typeface="Arial Hebrew"/>
                <a:ea typeface="Arial Hebrew"/>
                <a:cs typeface="Arial Hebrew"/>
                <a:sym typeface="Arial Hebrew"/>
              </a:defRPr>
            </a:pPr>
            <a:endParaRPr b="0"/>
          </a:p>
          <a:p>
            <a:pPr marL="0" indent="0" algn="just">
              <a:spcBef>
                <a:spcPts val="0"/>
              </a:spcBef>
              <a:buSzTx/>
              <a:buNone/>
              <a:defRPr sz="2300">
                <a:solidFill>
                  <a:srgbClr val="000000"/>
                </a:solidFill>
                <a:latin typeface="Arial Hebrew"/>
                <a:ea typeface="Arial Hebrew"/>
                <a:cs typeface="Arial Hebrew"/>
                <a:sym typeface="Arial Hebrew"/>
              </a:defRPr>
            </a:pPr>
            <a:r>
              <a:t>Y Jesús, después que fue bautizado, subió luego del agua; y he aquí los cielos le fueron abiertos, y vio al Espíritu de Dios que descendía como paloma, y venía sobre él. (Mateo 3:16)</a:t>
            </a:r>
          </a:p>
          <a:p>
            <a:pPr marL="0" indent="0" algn="just">
              <a:spcBef>
                <a:spcPts val="0"/>
              </a:spcBef>
              <a:buSzTx/>
              <a:buNone/>
              <a:defRPr sz="2300">
                <a:solidFill>
                  <a:srgbClr val="000000"/>
                </a:solidFill>
                <a:latin typeface="Arial Hebrew"/>
                <a:ea typeface="Arial Hebrew"/>
                <a:cs typeface="Arial Hebrew"/>
                <a:sym typeface="Arial Hebrew"/>
              </a:defRPr>
            </a:pPr>
            <a:endParaRPr/>
          </a:p>
          <a:p>
            <a:pPr marL="0" indent="0" algn="just">
              <a:spcBef>
                <a:spcPts val="0"/>
              </a:spcBef>
              <a:buSzTx/>
              <a:buNone/>
              <a:defRPr sz="2300">
                <a:solidFill>
                  <a:srgbClr val="000000"/>
                </a:solidFill>
                <a:latin typeface="Arial Hebrew"/>
                <a:ea typeface="Arial Hebrew"/>
                <a:cs typeface="Arial Hebrew"/>
                <a:sym typeface="Arial Hebrew"/>
              </a:defRPr>
            </a:pPr>
            <a:r>
              <a:t>También dio Juan testimonio, diciendo: Vi al Espíritu que descendía del cielo como paloma, y permaneció sobre él. (Juan 1:32)</a:t>
            </a:r>
          </a:p>
          <a:p>
            <a:pPr marL="0" indent="0" algn="just">
              <a:spcBef>
                <a:spcPts val="0"/>
              </a:spcBef>
              <a:buSzTx/>
              <a:buNone/>
              <a:defRPr sz="2300">
                <a:solidFill>
                  <a:srgbClr val="000000"/>
                </a:solidFill>
                <a:latin typeface="Arial Hebrew"/>
                <a:ea typeface="Arial Hebrew"/>
                <a:cs typeface="Arial Hebrew"/>
                <a:sym typeface="Arial Hebrew"/>
              </a:defRPr>
            </a:pPr>
            <a:endParaRPr/>
          </a:p>
          <a:p>
            <a:pPr marL="0" indent="0" algn="just">
              <a:spcBef>
                <a:spcPts val="0"/>
              </a:spcBef>
              <a:buSzTx/>
              <a:buNone/>
              <a:defRPr sz="2300">
                <a:solidFill>
                  <a:srgbClr val="FF0000"/>
                </a:solidFill>
                <a:latin typeface="Arial Hebrew"/>
                <a:ea typeface="Arial Hebrew"/>
                <a:cs typeface="Arial Hebrew"/>
                <a:sym typeface="Arial Hebrew"/>
              </a:defRPr>
            </a:pPr>
            <a:r>
              <a:t>¿Qué le aporta y le demanda esta verdad a usted?</a:t>
            </a:r>
          </a:p>
        </p:txBody>
      </p:sp>
      <p:sp>
        <p:nvSpPr>
          <p:cNvPr id="333" name="Shape 333"/>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SIMBOLOS DEL ESPÍRITU SANTO</a:t>
            </a:r>
          </a:p>
        </p:txBody>
      </p:sp>
      <p:pic>
        <p:nvPicPr>
          <p:cNvPr id="334"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335" name="Shape 335"/>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36" name="Shape 336"/>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26</a:t>
            </a:r>
          </a:p>
        </p:txBody>
      </p:sp>
    </p:spTree>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body" idx="1"/>
          </p:nvPr>
        </p:nvSpPr>
        <p:spPr>
          <a:xfrm>
            <a:off x="3159806" y="1143000"/>
            <a:ext cx="8839202" cy="5305453"/>
          </a:xfrm>
          <a:prstGeom prst="rect">
            <a:avLst/>
          </a:prstGeom>
        </p:spPr>
        <p:txBody>
          <a:bodyPr/>
          <a:lstStyle/>
          <a:p>
            <a:pPr marL="0" indent="0" algn="just" defTabSz="438911">
              <a:spcBef>
                <a:spcPts val="0"/>
              </a:spcBef>
              <a:buSzTx/>
              <a:buNone/>
              <a:defRPr sz="2208" b="1">
                <a:solidFill>
                  <a:srgbClr val="000000"/>
                </a:solidFill>
                <a:latin typeface="Arial Hebrew"/>
                <a:ea typeface="Arial Hebrew"/>
                <a:cs typeface="Arial Hebrew"/>
                <a:sym typeface="Arial Hebrew"/>
              </a:defRPr>
            </a:pPr>
            <a:r>
              <a:t>Aceite</a:t>
            </a:r>
            <a:r>
              <a:rPr b="0"/>
              <a:t> (Unge, suaviza, nutre, sana, embellece, protege, )</a:t>
            </a:r>
          </a:p>
          <a:p>
            <a:pPr marL="0" indent="0" algn="just" defTabSz="438911">
              <a:spcBef>
                <a:spcPts val="0"/>
              </a:spcBef>
              <a:buSzTx/>
              <a:buNone/>
              <a:defRPr sz="2208">
                <a:solidFill>
                  <a:srgbClr val="000000"/>
                </a:solidFill>
                <a:latin typeface="Arial Hebrew"/>
                <a:ea typeface="Arial Hebrew"/>
                <a:cs typeface="Arial Hebrew"/>
                <a:sym typeface="Arial Hebrew"/>
              </a:defRPr>
            </a:pPr>
            <a:endParaRPr b="0"/>
          </a:p>
          <a:p>
            <a:pPr marL="0" indent="0" algn="just" defTabSz="438911">
              <a:spcBef>
                <a:spcPts val="0"/>
              </a:spcBef>
              <a:buSzTx/>
              <a:buNone/>
              <a:defRPr sz="2208">
                <a:solidFill>
                  <a:srgbClr val="000000"/>
                </a:solidFill>
                <a:latin typeface="Arial Hebrew"/>
                <a:ea typeface="Arial Hebrew"/>
                <a:cs typeface="Arial Hebrew"/>
                <a:sym typeface="Arial Hebrew"/>
              </a:defRPr>
            </a:pPr>
            <a:r>
              <a:t>Y harás de ello el aceite de la santa unción; superior ungüento, según el arte del perfumador, será el aceite de la unción santa. (Éxodo 30:25) </a:t>
            </a:r>
          </a:p>
          <a:p>
            <a:pPr marL="0" indent="0" algn="just" defTabSz="438911">
              <a:spcBef>
                <a:spcPts val="0"/>
              </a:spcBef>
              <a:buSzTx/>
              <a:buNone/>
              <a:defRPr sz="2208">
                <a:solidFill>
                  <a:srgbClr val="000000"/>
                </a:solidFill>
                <a:latin typeface="Arial Hebrew"/>
                <a:ea typeface="Arial Hebrew"/>
                <a:cs typeface="Arial Hebrew"/>
                <a:sym typeface="Arial Hebrew"/>
              </a:defRPr>
            </a:pPr>
            <a:endParaRPr/>
          </a:p>
          <a:p>
            <a:pPr marL="0" indent="0" algn="just" defTabSz="438911">
              <a:spcBef>
                <a:spcPts val="0"/>
              </a:spcBef>
              <a:buSzTx/>
              <a:buNone/>
              <a:defRPr sz="2208">
                <a:solidFill>
                  <a:srgbClr val="000000"/>
                </a:solidFill>
                <a:latin typeface="Arial Hebrew"/>
                <a:ea typeface="Arial Hebrew"/>
                <a:cs typeface="Arial Hebrew"/>
                <a:sym typeface="Arial Hebrew"/>
              </a:defRPr>
            </a:pPr>
            <a:r>
              <a:t>Has amado la justicia y aborrecido la maldad; Por tanto, te ungió Dios, el Dios tuyo, Con óleo de alegría más que a tus compañeros. (Salmos 45:7)</a:t>
            </a:r>
          </a:p>
          <a:p>
            <a:pPr marL="0" indent="0" algn="just" defTabSz="438911">
              <a:spcBef>
                <a:spcPts val="0"/>
              </a:spcBef>
              <a:buSzTx/>
              <a:buNone/>
              <a:defRPr sz="2208">
                <a:solidFill>
                  <a:srgbClr val="000000"/>
                </a:solidFill>
                <a:latin typeface="Arial Hebrew"/>
                <a:ea typeface="Arial Hebrew"/>
                <a:cs typeface="Arial Hebrew"/>
                <a:sym typeface="Arial Hebrew"/>
              </a:defRPr>
            </a:pPr>
            <a:endParaRPr/>
          </a:p>
          <a:p>
            <a:pPr marL="0" indent="0" algn="just" defTabSz="438911">
              <a:spcBef>
                <a:spcPts val="0"/>
              </a:spcBef>
              <a:buSzTx/>
              <a:buNone/>
              <a:defRPr sz="2208">
                <a:solidFill>
                  <a:srgbClr val="000000"/>
                </a:solidFill>
                <a:latin typeface="Arial Hebrew"/>
                <a:ea typeface="Arial Hebrew"/>
                <a:cs typeface="Arial Hebrew"/>
                <a:sym typeface="Arial Hebrew"/>
              </a:defRPr>
            </a:pPr>
            <a:r>
              <a:t>El Espíritu del Señor está sobre mí, Por cuanto me ha ungido para dar buenas nuevas a los pobres; Me ha enviado a sanar a los quebrantados de corazón; A pregonar libertad a los cautivos, Y vista a los ciegos; A poner en libertad a los oprimidos; (Lucas 4:18)</a:t>
            </a:r>
          </a:p>
          <a:p>
            <a:pPr marL="0" indent="0" algn="just" defTabSz="438911">
              <a:spcBef>
                <a:spcPts val="0"/>
              </a:spcBef>
              <a:buSzTx/>
              <a:buNone/>
              <a:defRPr sz="2208">
                <a:solidFill>
                  <a:srgbClr val="000000"/>
                </a:solidFill>
                <a:latin typeface="Arial Hebrew"/>
                <a:ea typeface="Arial Hebrew"/>
                <a:cs typeface="Arial Hebrew"/>
                <a:sym typeface="Arial Hebrew"/>
              </a:defRPr>
            </a:pPr>
            <a:endParaRPr/>
          </a:p>
          <a:p>
            <a:pPr marL="0" indent="0" algn="just" defTabSz="438911">
              <a:spcBef>
                <a:spcPts val="0"/>
              </a:spcBef>
              <a:buSzTx/>
              <a:buNone/>
              <a:defRPr sz="2208">
                <a:solidFill>
                  <a:srgbClr val="FF0000"/>
                </a:solidFill>
                <a:latin typeface="Arial Hebrew"/>
                <a:ea typeface="Arial Hebrew"/>
                <a:cs typeface="Arial Hebrew"/>
                <a:sym typeface="Arial Hebrew"/>
              </a:defRPr>
            </a:pPr>
            <a:r>
              <a:t>¿Qué le aporta y le demanda esta verdad a usted?</a:t>
            </a:r>
          </a:p>
        </p:txBody>
      </p:sp>
      <p:sp>
        <p:nvSpPr>
          <p:cNvPr id="339" name="Shape 339"/>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SIMBOLOS DEL ESPÍRITU SANTO</a:t>
            </a:r>
          </a:p>
        </p:txBody>
      </p:sp>
      <p:pic>
        <p:nvPicPr>
          <p:cNvPr id="340"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341" name="Shape 341"/>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42" name="Shape 342"/>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27</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body" idx="1"/>
          </p:nvPr>
        </p:nvSpPr>
        <p:spPr>
          <a:xfrm>
            <a:off x="3167463" y="1114666"/>
            <a:ext cx="8805334" cy="5554743"/>
          </a:xfrm>
          <a:prstGeom prst="rect">
            <a:avLst/>
          </a:prstGeom>
        </p:spPr>
        <p:txBody>
          <a:bodyPr/>
          <a:lstStyle/>
          <a:p>
            <a:pPr marL="0" indent="0" algn="just" defTabSz="452627">
              <a:spcBef>
                <a:spcPts val="0"/>
              </a:spcBef>
              <a:buSzTx/>
              <a:buNone/>
              <a:defRPr sz="1979">
                <a:solidFill>
                  <a:srgbClr val="000000"/>
                </a:solidFill>
                <a:latin typeface="Arial Hebrew"/>
                <a:ea typeface="Arial Hebrew"/>
                <a:cs typeface="Arial Hebrew"/>
                <a:sym typeface="Arial Hebrew"/>
              </a:defRPr>
            </a:pPr>
            <a:r>
              <a:t>En este estudio podremos ver que tan importante es la persona del Espíritu Santo, ya que hay otros espíritus que hacen la mayoría de las cosas que el Espíritu Santo hace.</a:t>
            </a:r>
          </a:p>
          <a:p>
            <a:pPr marL="0" indent="0" algn="just" defTabSz="452627">
              <a:spcBef>
                <a:spcPts val="0"/>
              </a:spcBef>
              <a:buSzTx/>
              <a:buNone/>
              <a:defRPr sz="1979">
                <a:solidFill>
                  <a:srgbClr val="000000"/>
                </a:solidFill>
                <a:latin typeface="Arial Hebrew"/>
                <a:ea typeface="Arial Hebrew"/>
                <a:cs typeface="Arial Hebrew"/>
                <a:sym typeface="Arial Hebrew"/>
              </a:defRPr>
            </a:pPr>
            <a:endParaRPr/>
          </a:p>
          <a:p>
            <a:pPr marL="0" indent="0" algn="just" defTabSz="452627">
              <a:spcBef>
                <a:spcPts val="0"/>
              </a:spcBef>
              <a:buSzTx/>
              <a:buNone/>
              <a:defRPr sz="1979">
                <a:solidFill>
                  <a:srgbClr val="000000"/>
                </a:solidFill>
                <a:latin typeface="Arial Hebrew"/>
                <a:ea typeface="Arial Hebrew"/>
                <a:cs typeface="Arial Hebrew"/>
                <a:sym typeface="Arial Hebrew"/>
              </a:defRPr>
            </a:pPr>
            <a:r>
              <a:t>Solo que mientras el Espíritu Santo lo hace para salvación, bendición y para vida eterna; el diablo lo hace para confusión, condenación, esclavitud, desgracia y muerte eterna.</a:t>
            </a:r>
          </a:p>
          <a:p>
            <a:pPr marL="0" indent="0" algn="just" defTabSz="452627">
              <a:spcBef>
                <a:spcPts val="0"/>
              </a:spcBef>
              <a:buSzTx/>
              <a:buNone/>
              <a:defRPr sz="1979">
                <a:solidFill>
                  <a:srgbClr val="000000"/>
                </a:solidFill>
                <a:latin typeface="Arial Hebrew"/>
                <a:ea typeface="Arial Hebrew"/>
                <a:cs typeface="Arial Hebrew"/>
                <a:sym typeface="Arial Hebrew"/>
              </a:defRPr>
            </a:pPr>
            <a:endParaRPr/>
          </a:p>
          <a:p>
            <a:pPr marL="0" indent="0" algn="just" defTabSz="452627">
              <a:spcBef>
                <a:spcPts val="0"/>
              </a:spcBef>
              <a:buSzTx/>
              <a:buNone/>
              <a:defRPr sz="1979">
                <a:solidFill>
                  <a:srgbClr val="000000"/>
                </a:solidFill>
                <a:latin typeface="Arial Hebrew"/>
                <a:ea typeface="Arial Hebrew"/>
                <a:cs typeface="Arial Hebrew"/>
                <a:sym typeface="Arial Hebrew"/>
              </a:defRPr>
            </a:pPr>
            <a:r>
              <a:t>Así que es muy importante saber bajo la influencia de que espíritu me muevo, ya que la idea del diablo es obrar de tal manera que no nos demos cuenta del espíritu que nos controla.</a:t>
            </a:r>
          </a:p>
          <a:p>
            <a:pPr marL="0" indent="0" algn="just" defTabSz="452627">
              <a:spcBef>
                <a:spcPts val="0"/>
              </a:spcBef>
              <a:buSzTx/>
              <a:buNone/>
              <a:defRPr sz="1979">
                <a:solidFill>
                  <a:srgbClr val="000000"/>
                </a:solidFill>
                <a:latin typeface="Arial Hebrew"/>
                <a:ea typeface="Arial Hebrew"/>
                <a:cs typeface="Arial Hebrew"/>
                <a:sym typeface="Arial Hebrew"/>
              </a:defRPr>
            </a:pPr>
            <a:endParaRPr/>
          </a:p>
          <a:p>
            <a:pPr marL="0" indent="0" algn="just" defTabSz="452627">
              <a:spcBef>
                <a:spcPts val="0"/>
              </a:spcBef>
              <a:buSzTx/>
              <a:buNone/>
              <a:defRPr sz="1979">
                <a:solidFill>
                  <a:srgbClr val="FF0000"/>
                </a:solidFill>
                <a:latin typeface="Arial Hebrew"/>
                <a:ea typeface="Arial Hebrew"/>
                <a:cs typeface="Arial Hebrew"/>
                <a:sym typeface="Arial Hebrew"/>
              </a:defRPr>
            </a:pPr>
            <a:r>
              <a:t>Amados, no creáis a todo espíritu, sino probad los espíritus para ver si son de Dios, porque muchos falsos profetas han salido al mundo. Nosotros somos de Dios; el que conoce a Dios, nos oye; el que no es de Dios, no nos oye. En esto conocemos el espíritu de la verdad y el espíritu del error. (1 Juan 4:1,6)</a:t>
            </a:r>
          </a:p>
        </p:txBody>
      </p:sp>
      <p:sp>
        <p:nvSpPr>
          <p:cNvPr id="198" name="Shape 198"/>
          <p:cNvSpPr/>
          <p:nvPr/>
        </p:nvSpPr>
        <p:spPr>
          <a:xfrm>
            <a:off x="3346739" y="459494"/>
            <a:ext cx="7717080" cy="51981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MUY IMPORTANTE</a:t>
            </a:r>
          </a:p>
        </p:txBody>
      </p:sp>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p:cNvSpPr>
          <p:nvPr>
            <p:ph type="body" idx="1"/>
          </p:nvPr>
        </p:nvSpPr>
        <p:spPr>
          <a:xfrm>
            <a:off x="3219885" y="1143000"/>
            <a:ext cx="8737600" cy="4572000"/>
          </a:xfrm>
          <a:prstGeom prst="rect">
            <a:avLst/>
          </a:prstGeom>
        </p:spPr>
        <p:txBody>
          <a:bodyPr/>
          <a:lstStyle/>
          <a:p>
            <a:pPr marL="0" indent="0" algn="just">
              <a:spcBef>
                <a:spcPts val="0"/>
              </a:spcBef>
              <a:buSzTx/>
              <a:buNone/>
              <a:defRPr sz="2300" b="1">
                <a:solidFill>
                  <a:srgbClr val="000000"/>
                </a:solidFill>
                <a:latin typeface="Arial Hebrew"/>
                <a:ea typeface="Arial Hebrew"/>
                <a:cs typeface="Arial Hebrew"/>
                <a:sym typeface="Arial Hebrew"/>
              </a:defRPr>
            </a:pPr>
            <a:r>
              <a:t>Sella</a:t>
            </a:r>
            <a:r>
              <a:rPr b="0"/>
              <a:t> (Protege, garantiza, asegura, testifica, confiabilidad)</a:t>
            </a:r>
          </a:p>
          <a:p>
            <a:pPr marL="0" indent="0" algn="just">
              <a:spcBef>
                <a:spcPts val="0"/>
              </a:spcBef>
              <a:buSzTx/>
              <a:buNone/>
              <a:defRPr sz="2300">
                <a:solidFill>
                  <a:srgbClr val="000000"/>
                </a:solidFill>
                <a:latin typeface="Arial Hebrew"/>
                <a:ea typeface="Arial Hebrew"/>
                <a:cs typeface="Arial Hebrew"/>
                <a:sym typeface="Arial Hebrew"/>
              </a:defRPr>
            </a:pPr>
            <a:endParaRPr b="0"/>
          </a:p>
          <a:p>
            <a:pPr marL="0" indent="0" algn="just">
              <a:spcBef>
                <a:spcPts val="0"/>
              </a:spcBef>
              <a:buSzTx/>
              <a:buNone/>
              <a:defRPr sz="2300">
                <a:solidFill>
                  <a:srgbClr val="000000"/>
                </a:solidFill>
                <a:latin typeface="Arial Hebrew"/>
                <a:ea typeface="Arial Hebrew"/>
                <a:cs typeface="Arial Hebrew"/>
                <a:sym typeface="Arial Hebrew"/>
              </a:defRPr>
            </a:pPr>
            <a:r>
              <a:t>En él también vosotros, habiendo oído la palabra de verdad, el evangelio de vuestra salvación, y habiendo creído en él, fuisteis sellados con el Espíritu Santo de la promesa, 14 que es las arras de nuestra herencia hasta la redención de la posesión adquirida, para alabanza de su gloria.(Efesios 1:13, 14)</a:t>
            </a:r>
          </a:p>
          <a:p>
            <a:pPr marL="0" indent="0" algn="just">
              <a:spcBef>
                <a:spcPts val="0"/>
              </a:spcBef>
              <a:buSzTx/>
              <a:buNone/>
              <a:defRPr sz="2300">
                <a:solidFill>
                  <a:srgbClr val="000000"/>
                </a:solidFill>
                <a:latin typeface="Arial Hebrew"/>
                <a:ea typeface="Arial Hebrew"/>
                <a:cs typeface="Arial Hebrew"/>
                <a:sym typeface="Arial Hebrew"/>
              </a:defRPr>
            </a:pPr>
            <a:endParaRPr/>
          </a:p>
          <a:p>
            <a:pPr marL="0" indent="0" algn="just">
              <a:spcBef>
                <a:spcPts val="0"/>
              </a:spcBef>
              <a:buSzTx/>
              <a:buNone/>
              <a:defRPr sz="2300">
                <a:solidFill>
                  <a:srgbClr val="000000"/>
                </a:solidFill>
                <a:latin typeface="Arial Hebrew"/>
                <a:ea typeface="Arial Hebrew"/>
                <a:cs typeface="Arial Hebrew"/>
                <a:sym typeface="Arial Hebrew"/>
              </a:defRPr>
            </a:pPr>
            <a:r>
              <a:t>Y no contristéis al Espíritu Santo de Dios, con el cual fuisteis sellados para el día de la redención. (Efesios 4:30)</a:t>
            </a:r>
          </a:p>
          <a:p>
            <a:pPr marL="0" indent="0" algn="just">
              <a:spcBef>
                <a:spcPts val="0"/>
              </a:spcBef>
              <a:buSzTx/>
              <a:buNone/>
              <a:defRPr sz="2300">
                <a:solidFill>
                  <a:srgbClr val="000000"/>
                </a:solidFill>
                <a:latin typeface="Arial Hebrew"/>
                <a:ea typeface="Arial Hebrew"/>
                <a:cs typeface="Arial Hebrew"/>
                <a:sym typeface="Arial Hebrew"/>
              </a:defRPr>
            </a:pPr>
            <a:endParaRPr/>
          </a:p>
          <a:p>
            <a:pPr marL="0" indent="0" algn="just">
              <a:spcBef>
                <a:spcPts val="0"/>
              </a:spcBef>
              <a:buSzTx/>
              <a:buNone/>
              <a:defRPr sz="2300">
                <a:solidFill>
                  <a:srgbClr val="FF0000"/>
                </a:solidFill>
                <a:latin typeface="Arial Hebrew"/>
                <a:ea typeface="Arial Hebrew"/>
                <a:cs typeface="Arial Hebrew"/>
                <a:sym typeface="Arial Hebrew"/>
              </a:defRPr>
            </a:pPr>
            <a:r>
              <a:t>¿Qué le aporta y le demanda esta verdad a usted?</a:t>
            </a:r>
          </a:p>
        </p:txBody>
      </p:sp>
      <p:sp>
        <p:nvSpPr>
          <p:cNvPr id="345" name="Shape 345"/>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ACCIONES DEL ESPÍRITU SANTO</a:t>
            </a:r>
          </a:p>
        </p:txBody>
      </p:sp>
      <p:pic>
        <p:nvPicPr>
          <p:cNvPr id="346"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347" name="Shape 347"/>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48" name="Shape 348"/>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28</a:t>
            </a:r>
          </a:p>
        </p:txBody>
      </p:sp>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p:cNvSpPr>
          <p:nvPr>
            <p:ph type="body" idx="1"/>
          </p:nvPr>
        </p:nvSpPr>
        <p:spPr>
          <a:xfrm>
            <a:off x="3202951" y="1143000"/>
            <a:ext cx="8856135" cy="5362978"/>
          </a:xfrm>
          <a:prstGeom prst="rect">
            <a:avLst/>
          </a:prstGeom>
        </p:spPr>
        <p:txBody>
          <a:bodyPr/>
          <a:lstStyle/>
          <a:p>
            <a:pPr marL="0" indent="0" algn="just">
              <a:spcBef>
                <a:spcPts val="0"/>
              </a:spcBef>
              <a:buSzTx/>
              <a:buNone/>
              <a:defRPr sz="2300" b="1">
                <a:solidFill>
                  <a:srgbClr val="000000"/>
                </a:solidFill>
                <a:latin typeface="Arial Hebrew"/>
                <a:ea typeface="Arial Hebrew"/>
                <a:cs typeface="Arial Hebrew"/>
                <a:sym typeface="Arial Hebrew"/>
              </a:defRPr>
            </a:pPr>
            <a:r>
              <a:t>Bautiza</a:t>
            </a:r>
            <a:r>
              <a:rPr b="0"/>
              <a:t> (Sumerge, inunda, llena, cubre, satura, plenitud)</a:t>
            </a:r>
          </a:p>
          <a:p>
            <a:pPr marL="0" indent="0" algn="just">
              <a:spcBef>
                <a:spcPts val="0"/>
              </a:spcBef>
              <a:buSzTx/>
              <a:buNone/>
              <a:defRPr sz="2300">
                <a:solidFill>
                  <a:srgbClr val="000000"/>
                </a:solidFill>
                <a:latin typeface="Arial Hebrew"/>
                <a:ea typeface="Arial Hebrew"/>
                <a:cs typeface="Arial Hebrew"/>
                <a:sym typeface="Arial Hebrew"/>
              </a:defRPr>
            </a:pPr>
            <a:endParaRPr b="0"/>
          </a:p>
          <a:p>
            <a:pPr marL="0" indent="0" algn="just">
              <a:spcBef>
                <a:spcPts val="0"/>
              </a:spcBef>
              <a:buSzTx/>
              <a:buNone/>
              <a:defRPr sz="2300">
                <a:solidFill>
                  <a:srgbClr val="000000"/>
                </a:solidFill>
                <a:latin typeface="Arial Hebrew"/>
                <a:ea typeface="Arial Hebrew"/>
                <a:cs typeface="Arial Hebrew"/>
                <a:sym typeface="Arial Hebrew"/>
              </a:defRPr>
            </a:pPr>
            <a:r>
              <a:t>Porque Juan ciertamente bautizó con agua, mas vosotros seréis bautizados con el Espíritu Santo dentro de no muchos días. </a:t>
            </a:r>
          </a:p>
          <a:p>
            <a:pPr marL="0" indent="0" algn="just">
              <a:spcBef>
                <a:spcPts val="0"/>
              </a:spcBef>
              <a:buSzTx/>
              <a:buNone/>
              <a:defRPr sz="2300">
                <a:solidFill>
                  <a:srgbClr val="000000"/>
                </a:solidFill>
                <a:latin typeface="Arial Hebrew"/>
                <a:ea typeface="Arial Hebrew"/>
                <a:cs typeface="Arial Hebrew"/>
                <a:sym typeface="Arial Hebrew"/>
              </a:defRPr>
            </a:pPr>
            <a:r>
              <a:t>(Hechos 1:5)</a:t>
            </a:r>
          </a:p>
          <a:p>
            <a:pPr marL="0" indent="0" algn="just">
              <a:spcBef>
                <a:spcPts val="0"/>
              </a:spcBef>
              <a:buSzTx/>
              <a:buNone/>
              <a:defRPr sz="2300">
                <a:solidFill>
                  <a:srgbClr val="000000"/>
                </a:solidFill>
                <a:latin typeface="Arial Hebrew"/>
                <a:ea typeface="Arial Hebrew"/>
                <a:cs typeface="Arial Hebrew"/>
                <a:sym typeface="Arial Hebrew"/>
              </a:defRPr>
            </a:pPr>
            <a:endParaRPr/>
          </a:p>
          <a:p>
            <a:pPr marL="0" indent="0" algn="just">
              <a:spcBef>
                <a:spcPts val="0"/>
              </a:spcBef>
              <a:buSzTx/>
              <a:buNone/>
              <a:defRPr sz="2300">
                <a:solidFill>
                  <a:srgbClr val="000000"/>
                </a:solidFill>
                <a:latin typeface="Arial Hebrew"/>
                <a:ea typeface="Arial Hebrew"/>
                <a:cs typeface="Arial Hebrew"/>
                <a:sym typeface="Arial Hebrew"/>
              </a:defRPr>
            </a:pPr>
            <a:r>
              <a:t>Porque por un solo Espíritu fuimos todos bautizados en un cuerpo, sean judíos o griegos, sean esclavos o libres; y a todos se nos dio a beber de un mismo Espíritu. (1 Corintios 12:13) </a:t>
            </a:r>
          </a:p>
          <a:p>
            <a:pPr marL="0" indent="0" algn="just">
              <a:spcBef>
                <a:spcPts val="0"/>
              </a:spcBef>
              <a:buSzTx/>
              <a:buNone/>
              <a:defRPr sz="2300">
                <a:solidFill>
                  <a:srgbClr val="000000"/>
                </a:solidFill>
                <a:latin typeface="Arial Hebrew"/>
                <a:ea typeface="Arial Hebrew"/>
                <a:cs typeface="Arial Hebrew"/>
                <a:sym typeface="Arial Hebrew"/>
              </a:defRPr>
            </a:pPr>
            <a:endParaRPr/>
          </a:p>
          <a:p>
            <a:pPr marL="0" indent="0" algn="just">
              <a:spcBef>
                <a:spcPts val="0"/>
              </a:spcBef>
              <a:buSzTx/>
              <a:buNone/>
              <a:defRPr sz="2300">
                <a:solidFill>
                  <a:srgbClr val="000000"/>
                </a:solidFill>
                <a:latin typeface="Arial Hebrew"/>
                <a:ea typeface="Arial Hebrew"/>
                <a:cs typeface="Arial Hebrew"/>
                <a:sym typeface="Arial Hebrew"/>
              </a:defRPr>
            </a:pPr>
            <a:r>
              <a:t>No os embriaguéis con vino, en lo cual hay disolución; antes bien sed llenos del Espíritu. (Efesios 5:18) </a:t>
            </a:r>
          </a:p>
          <a:p>
            <a:pPr marL="0" indent="0" algn="just">
              <a:spcBef>
                <a:spcPts val="0"/>
              </a:spcBef>
              <a:buSzTx/>
              <a:buNone/>
              <a:defRPr sz="2300">
                <a:solidFill>
                  <a:srgbClr val="000000"/>
                </a:solidFill>
                <a:latin typeface="Arial Hebrew"/>
                <a:ea typeface="Arial Hebrew"/>
                <a:cs typeface="Arial Hebrew"/>
                <a:sym typeface="Arial Hebrew"/>
              </a:defRPr>
            </a:pPr>
            <a:endParaRPr/>
          </a:p>
          <a:p>
            <a:pPr marL="0" indent="0" algn="just">
              <a:spcBef>
                <a:spcPts val="0"/>
              </a:spcBef>
              <a:buSzTx/>
              <a:buNone/>
              <a:defRPr sz="2300">
                <a:solidFill>
                  <a:srgbClr val="FF0000"/>
                </a:solidFill>
                <a:latin typeface="Arial Hebrew"/>
                <a:ea typeface="Arial Hebrew"/>
                <a:cs typeface="Arial Hebrew"/>
                <a:sym typeface="Arial Hebrew"/>
              </a:defRPr>
            </a:pPr>
            <a:r>
              <a:t>¿Qué le aporta y le demanda esta verdad a usted?</a:t>
            </a:r>
          </a:p>
        </p:txBody>
      </p:sp>
      <p:sp>
        <p:nvSpPr>
          <p:cNvPr id="351" name="Shape 351"/>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ACCIONES DEL ESPÍRITU SANTO</a:t>
            </a:r>
          </a:p>
        </p:txBody>
      </p:sp>
      <p:pic>
        <p:nvPicPr>
          <p:cNvPr id="352"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353" name="Shape 353"/>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54" name="Shape 354"/>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29</a:t>
            </a:r>
          </a:p>
        </p:txBody>
      </p:sp>
    </p:spTree>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p:cNvSpPr>
          <p:nvPr>
            <p:ph type="body" idx="1"/>
          </p:nvPr>
        </p:nvSpPr>
        <p:spPr>
          <a:xfrm>
            <a:off x="3171637" y="1143000"/>
            <a:ext cx="8856134" cy="5492411"/>
          </a:xfrm>
          <a:prstGeom prst="rect">
            <a:avLst/>
          </a:prstGeom>
        </p:spPr>
        <p:txBody>
          <a:bodyPr/>
          <a:lstStyle/>
          <a:p>
            <a:pPr marL="0" indent="0" algn="just" defTabSz="416052">
              <a:spcBef>
                <a:spcPts val="0"/>
              </a:spcBef>
              <a:buSzTx/>
              <a:buNone/>
              <a:defRPr sz="2002" b="1">
                <a:solidFill>
                  <a:srgbClr val="000000"/>
                </a:solidFill>
                <a:latin typeface="Arial Hebrew"/>
                <a:ea typeface="Arial Hebrew"/>
                <a:cs typeface="Arial Hebrew"/>
                <a:sym typeface="Arial Hebrew"/>
              </a:defRPr>
            </a:pPr>
            <a:r>
              <a:t>Da Poder </a:t>
            </a:r>
            <a:r>
              <a:rPr b="0"/>
              <a:t>(Empodera, fuerzas, habilidad, autoridad, osadía, violencia)</a:t>
            </a:r>
          </a:p>
          <a:p>
            <a:pPr marL="0" indent="0" algn="just" defTabSz="416052">
              <a:spcBef>
                <a:spcPts val="0"/>
              </a:spcBef>
              <a:buSzTx/>
              <a:buNone/>
              <a:defRPr sz="2002">
                <a:solidFill>
                  <a:srgbClr val="000000"/>
                </a:solidFill>
                <a:latin typeface="Arial Hebrew"/>
                <a:ea typeface="Arial Hebrew"/>
                <a:cs typeface="Arial Hebrew"/>
                <a:sym typeface="Arial Hebrew"/>
              </a:defRPr>
            </a:pPr>
            <a:endParaRPr b="0"/>
          </a:p>
          <a:p>
            <a:pPr marL="0" indent="0" algn="just" defTabSz="416052">
              <a:spcBef>
                <a:spcPts val="0"/>
              </a:spcBef>
              <a:buSzTx/>
              <a:buNone/>
              <a:defRPr sz="2002">
                <a:solidFill>
                  <a:srgbClr val="000000"/>
                </a:solidFill>
                <a:latin typeface="Arial Hebrew"/>
                <a:ea typeface="Arial Hebrew"/>
                <a:cs typeface="Arial Hebrew"/>
                <a:sym typeface="Arial Hebrew"/>
              </a:defRPr>
            </a:pPr>
            <a:r>
              <a:t>Entonces el Espíritu de Jehová vendrá sobre ti con poder, y profetizarás con ellos, y serás mudado en otro hombre. (1 Samuel 10:6)</a:t>
            </a:r>
          </a:p>
          <a:p>
            <a:pPr marL="0" indent="0" algn="just" defTabSz="416052">
              <a:spcBef>
                <a:spcPts val="0"/>
              </a:spcBef>
              <a:buSzTx/>
              <a:buNone/>
              <a:defRPr sz="2002">
                <a:solidFill>
                  <a:srgbClr val="000000"/>
                </a:solidFill>
                <a:latin typeface="Arial Hebrew"/>
                <a:ea typeface="Arial Hebrew"/>
                <a:cs typeface="Arial Hebrew"/>
                <a:sym typeface="Arial Hebrew"/>
              </a:defRPr>
            </a:pPr>
            <a:endParaRPr/>
          </a:p>
          <a:p>
            <a:pPr marL="0" indent="0" algn="just" defTabSz="416052">
              <a:spcBef>
                <a:spcPts val="0"/>
              </a:spcBef>
              <a:buSzTx/>
              <a:buNone/>
              <a:defRPr sz="2002">
                <a:solidFill>
                  <a:srgbClr val="000000"/>
                </a:solidFill>
                <a:latin typeface="Arial Hebrew"/>
                <a:ea typeface="Arial Hebrew"/>
                <a:cs typeface="Arial Hebrew"/>
                <a:sym typeface="Arial Hebrew"/>
              </a:defRPr>
            </a:pPr>
            <a:r>
              <a:t>Entonces respondió y me habló diciendo: Esta es palabra de Jehová a Zorobabel, que dice: No con ejército, ni con fuerza, sino con mi Espíritu, ha dicho Jehová de los ejércitos. (Zacarías 4:6) </a:t>
            </a:r>
          </a:p>
          <a:p>
            <a:pPr marL="0" indent="0" algn="just" defTabSz="416052">
              <a:spcBef>
                <a:spcPts val="0"/>
              </a:spcBef>
              <a:buSzTx/>
              <a:buNone/>
              <a:defRPr sz="2002">
                <a:solidFill>
                  <a:srgbClr val="000000"/>
                </a:solidFill>
                <a:latin typeface="Arial Hebrew"/>
                <a:ea typeface="Arial Hebrew"/>
                <a:cs typeface="Arial Hebrew"/>
                <a:sym typeface="Arial Hebrew"/>
              </a:defRPr>
            </a:pPr>
            <a:endParaRPr/>
          </a:p>
          <a:p>
            <a:pPr marL="0" indent="0" algn="just" defTabSz="416052">
              <a:spcBef>
                <a:spcPts val="0"/>
              </a:spcBef>
              <a:buSzTx/>
              <a:buNone/>
              <a:defRPr sz="2002">
                <a:solidFill>
                  <a:srgbClr val="000000"/>
                </a:solidFill>
                <a:latin typeface="Arial Hebrew"/>
                <a:ea typeface="Arial Hebrew"/>
                <a:cs typeface="Arial Hebrew"/>
                <a:sym typeface="Arial Hebrew"/>
              </a:defRPr>
            </a:pPr>
            <a:r>
              <a:t>Mas yo estoy lleno de poder del Espíritu de Jehová, y de juicio y de fuerza, para denunciar a Jacob su rebelión, y a Israel su pecado. (Miqueas 3:8)</a:t>
            </a:r>
          </a:p>
          <a:p>
            <a:pPr marL="0" indent="0" algn="just" defTabSz="416052">
              <a:spcBef>
                <a:spcPts val="0"/>
              </a:spcBef>
              <a:buSzTx/>
              <a:buNone/>
              <a:defRPr sz="2002">
                <a:solidFill>
                  <a:srgbClr val="000000"/>
                </a:solidFill>
                <a:latin typeface="Arial Hebrew"/>
                <a:ea typeface="Arial Hebrew"/>
                <a:cs typeface="Arial Hebrew"/>
                <a:sym typeface="Arial Hebrew"/>
              </a:defRPr>
            </a:pPr>
            <a:endParaRPr/>
          </a:p>
          <a:p>
            <a:pPr marL="0" indent="0" algn="just" defTabSz="416052">
              <a:spcBef>
                <a:spcPts val="0"/>
              </a:spcBef>
              <a:buSzTx/>
              <a:buNone/>
              <a:defRPr sz="2002">
                <a:solidFill>
                  <a:srgbClr val="000000"/>
                </a:solidFill>
                <a:latin typeface="Arial Hebrew"/>
                <a:ea typeface="Arial Hebrew"/>
                <a:cs typeface="Arial Hebrew"/>
                <a:sym typeface="Arial Hebrew"/>
              </a:defRPr>
            </a:pPr>
            <a:r>
              <a:t>pero recibiréis poder, cuando haya venido sobre vosotros el Espíritu Santo, y me seréis testigos en Jerusalén, en toda Judea, en Samaria, y hasta lo último de la tierra. (Hechos 1:8)</a:t>
            </a:r>
          </a:p>
          <a:p>
            <a:pPr marL="0" indent="0" algn="just" defTabSz="416052">
              <a:spcBef>
                <a:spcPts val="0"/>
              </a:spcBef>
              <a:buSzTx/>
              <a:buNone/>
              <a:defRPr sz="2002">
                <a:solidFill>
                  <a:srgbClr val="000000"/>
                </a:solidFill>
                <a:latin typeface="Arial Hebrew"/>
                <a:ea typeface="Arial Hebrew"/>
                <a:cs typeface="Arial Hebrew"/>
                <a:sym typeface="Arial Hebrew"/>
              </a:defRPr>
            </a:pPr>
            <a:endParaRPr/>
          </a:p>
          <a:p>
            <a:pPr marL="0" indent="0" algn="just" defTabSz="416052">
              <a:spcBef>
                <a:spcPts val="0"/>
              </a:spcBef>
              <a:buSzTx/>
              <a:buNone/>
              <a:defRPr sz="2002">
                <a:solidFill>
                  <a:srgbClr val="FF0000"/>
                </a:solidFill>
                <a:latin typeface="Arial Hebrew"/>
                <a:ea typeface="Arial Hebrew"/>
                <a:cs typeface="Arial Hebrew"/>
                <a:sym typeface="Arial Hebrew"/>
              </a:defRPr>
            </a:pPr>
            <a:r>
              <a:t>¿Qué le aporta y le demanda esta verdad a usted?</a:t>
            </a:r>
          </a:p>
        </p:txBody>
      </p:sp>
      <p:sp>
        <p:nvSpPr>
          <p:cNvPr id="357" name="Shape 357"/>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ACCIONES DEL ESPÍRITU SANTO</a:t>
            </a:r>
          </a:p>
        </p:txBody>
      </p:sp>
      <p:pic>
        <p:nvPicPr>
          <p:cNvPr id="358"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359" name="Shape 359"/>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60" name="Shape 360"/>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30</a:t>
            </a:r>
          </a:p>
        </p:txBody>
      </p:sp>
    </p:spTree>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p:cNvSpPr>
          <p:nvPr>
            <p:ph type="body" idx="1"/>
          </p:nvPr>
        </p:nvSpPr>
        <p:spPr>
          <a:xfrm>
            <a:off x="3163980" y="1143000"/>
            <a:ext cx="8923868" cy="5413314"/>
          </a:xfrm>
          <a:prstGeom prst="rect">
            <a:avLst/>
          </a:prstGeom>
        </p:spPr>
        <p:txBody>
          <a:bodyPr/>
          <a:lstStyle/>
          <a:p>
            <a:pPr marL="0" indent="0" algn="just" defTabSz="448055">
              <a:spcBef>
                <a:spcPts val="0"/>
              </a:spcBef>
              <a:buSzTx/>
              <a:buNone/>
              <a:defRPr sz="2254" b="1">
                <a:solidFill>
                  <a:srgbClr val="000000"/>
                </a:solidFill>
                <a:latin typeface="Arial Hebrew"/>
                <a:ea typeface="Arial Hebrew"/>
                <a:cs typeface="Arial Hebrew"/>
                <a:sym typeface="Arial Hebrew"/>
              </a:defRPr>
            </a:pPr>
            <a:r>
              <a:t>Intercede: </a:t>
            </a:r>
            <a:r>
              <a:rPr b="0"/>
              <a:t>(Ruega, suplica, implora, media entre Dios y los hombres )</a:t>
            </a:r>
          </a:p>
          <a:p>
            <a:pPr marL="0" indent="0" algn="just" defTabSz="448055">
              <a:spcBef>
                <a:spcPts val="0"/>
              </a:spcBef>
              <a:buSzTx/>
              <a:buNone/>
              <a:defRPr sz="2254">
                <a:solidFill>
                  <a:srgbClr val="000000"/>
                </a:solidFill>
                <a:latin typeface="Arial Hebrew"/>
                <a:ea typeface="Arial Hebrew"/>
                <a:cs typeface="Arial Hebrew"/>
                <a:sym typeface="Arial Hebrew"/>
              </a:defRPr>
            </a:pPr>
            <a:endParaRPr b="0"/>
          </a:p>
          <a:p>
            <a:pPr marL="0" indent="0" algn="just" defTabSz="448055">
              <a:spcBef>
                <a:spcPts val="0"/>
              </a:spcBef>
              <a:buSzTx/>
              <a:buNone/>
              <a:defRPr sz="2254">
                <a:solidFill>
                  <a:srgbClr val="000000"/>
                </a:solidFill>
                <a:latin typeface="Arial Hebrew"/>
                <a:ea typeface="Arial Hebrew"/>
                <a:cs typeface="Arial Hebrew"/>
                <a:sym typeface="Arial Hebrew"/>
              </a:defRPr>
            </a:pPr>
            <a:r>
              <a:t>Y derramaré sobre la casa de David, y sobre los moradores de Jerusalén, espíritu de gracia y de oración; y mirarán a mí, a quien traspasaron, y llorarán como se llora por hijo unigénito, afligiéndose por él como quien se aflige por el primogénito. (Zacarías 12:10)</a:t>
            </a:r>
          </a:p>
          <a:p>
            <a:pPr marL="0" indent="0" algn="just" defTabSz="448055">
              <a:spcBef>
                <a:spcPts val="0"/>
              </a:spcBef>
              <a:buSzTx/>
              <a:buNone/>
              <a:defRPr sz="2254">
                <a:solidFill>
                  <a:srgbClr val="000000"/>
                </a:solidFill>
                <a:latin typeface="Arial Hebrew"/>
                <a:ea typeface="Arial Hebrew"/>
                <a:cs typeface="Arial Hebrew"/>
                <a:sym typeface="Arial Hebrew"/>
              </a:defRPr>
            </a:pPr>
            <a:endParaRPr/>
          </a:p>
          <a:p>
            <a:pPr marL="0" indent="0" algn="just" defTabSz="448055">
              <a:spcBef>
                <a:spcPts val="0"/>
              </a:spcBef>
              <a:buSzTx/>
              <a:buNone/>
              <a:defRPr sz="2254">
                <a:solidFill>
                  <a:srgbClr val="000000"/>
                </a:solidFill>
                <a:latin typeface="Arial Hebrew"/>
                <a:ea typeface="Arial Hebrew"/>
                <a:cs typeface="Arial Hebrew"/>
                <a:sym typeface="Arial Hebrew"/>
              </a:defRPr>
            </a:pPr>
            <a:r>
              <a:t>Y de igual manera el Espíritu nos ayuda en nuestra debilidad; pues qué hemos de pedir como conviene, no lo sabemos, pero el Espíritu mismo intercede por nosotros con gemidos indecibles. Mas el que escudriña los corazones sabe cuál es la intención del Espíritu, porque conforme a la voluntad de Dios intercede por los santos. </a:t>
            </a:r>
          </a:p>
          <a:p>
            <a:pPr marL="0" indent="0" algn="just" defTabSz="448055">
              <a:spcBef>
                <a:spcPts val="0"/>
              </a:spcBef>
              <a:buSzTx/>
              <a:buNone/>
              <a:defRPr sz="2254">
                <a:solidFill>
                  <a:srgbClr val="000000"/>
                </a:solidFill>
                <a:latin typeface="Arial Hebrew"/>
                <a:ea typeface="Arial Hebrew"/>
                <a:cs typeface="Arial Hebrew"/>
                <a:sym typeface="Arial Hebrew"/>
              </a:defRPr>
            </a:pPr>
            <a:r>
              <a:t>(Romanos 8:26-27)</a:t>
            </a:r>
          </a:p>
          <a:p>
            <a:pPr marL="0" indent="0" algn="just" defTabSz="448055">
              <a:spcBef>
                <a:spcPts val="0"/>
              </a:spcBef>
              <a:buSzTx/>
              <a:buNone/>
              <a:defRPr sz="2254">
                <a:solidFill>
                  <a:srgbClr val="000000"/>
                </a:solidFill>
                <a:latin typeface="Arial Hebrew"/>
                <a:ea typeface="Arial Hebrew"/>
                <a:cs typeface="Arial Hebrew"/>
                <a:sym typeface="Arial Hebrew"/>
              </a:defRPr>
            </a:pPr>
            <a:endParaRPr/>
          </a:p>
          <a:p>
            <a:pPr marL="0" indent="0" algn="just" defTabSz="448055">
              <a:spcBef>
                <a:spcPts val="0"/>
              </a:spcBef>
              <a:buSzTx/>
              <a:buNone/>
              <a:defRPr sz="2254">
                <a:solidFill>
                  <a:srgbClr val="FF0000"/>
                </a:solidFill>
                <a:latin typeface="Arial Hebrew"/>
                <a:ea typeface="Arial Hebrew"/>
                <a:cs typeface="Arial Hebrew"/>
                <a:sym typeface="Arial Hebrew"/>
              </a:defRPr>
            </a:pPr>
            <a:r>
              <a:t>¿Qué le aporta y le demanda esta verdad a usted?</a:t>
            </a:r>
          </a:p>
        </p:txBody>
      </p:sp>
      <p:sp>
        <p:nvSpPr>
          <p:cNvPr id="363" name="Shape 363"/>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ACCIONES DEL ESPÍRITU SANTO</a:t>
            </a:r>
          </a:p>
        </p:txBody>
      </p:sp>
      <p:pic>
        <p:nvPicPr>
          <p:cNvPr id="364"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365" name="Shape 365"/>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66" name="Shape 366"/>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31</a:t>
            </a:r>
          </a:p>
        </p:txBody>
      </p:sp>
    </p:spTree>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body" idx="1"/>
          </p:nvPr>
        </p:nvSpPr>
        <p:spPr>
          <a:xfrm>
            <a:off x="3159780" y="1047065"/>
            <a:ext cx="8546818" cy="5710266"/>
          </a:xfrm>
          <a:prstGeom prst="rect">
            <a:avLst/>
          </a:prstGeom>
        </p:spPr>
        <p:txBody>
          <a:bodyPr>
            <a:noAutofit/>
          </a:bodyPr>
          <a:lstStyle/>
          <a:p>
            <a:pPr marL="0" indent="0" algn="just">
              <a:spcBef>
                <a:spcPts val="0"/>
              </a:spcBef>
              <a:buSzTx/>
              <a:buNone/>
              <a:defRPr sz="2000">
                <a:solidFill>
                  <a:srgbClr val="000000"/>
                </a:solidFill>
                <a:latin typeface="Arial Hebrew"/>
                <a:ea typeface="Arial Hebrew"/>
                <a:cs typeface="Arial Hebrew"/>
                <a:sym typeface="Arial Hebrew"/>
              </a:defRPr>
            </a:pPr>
            <a:r>
              <a:rPr dirty="0"/>
              <a:t>Teniendo en cuenta que:</a:t>
            </a:r>
          </a:p>
          <a:p>
            <a:pPr algn="just">
              <a:spcBef>
                <a:spcPts val="0"/>
              </a:spcBef>
              <a:buFont typeface="Arial"/>
              <a:defRPr sz="2000">
                <a:solidFill>
                  <a:srgbClr val="000000"/>
                </a:solidFill>
                <a:latin typeface="Arial Hebrew"/>
                <a:ea typeface="Arial Hebrew"/>
                <a:cs typeface="Arial Hebrew"/>
                <a:sym typeface="Arial Hebrew"/>
              </a:defRPr>
            </a:pPr>
            <a:r>
              <a:rPr dirty="0"/>
              <a:t>Necesitamos tener una relación seria con el Espíritu Santo, más indispensable que el aire que respiramos, para poder saber todo acerca de Dios y su propósito con nosotros.</a:t>
            </a:r>
          </a:p>
          <a:p>
            <a:pPr algn="just">
              <a:spcBef>
                <a:spcPts val="0"/>
              </a:spcBef>
              <a:buFont typeface="Arial"/>
              <a:defRPr sz="2000">
                <a:solidFill>
                  <a:srgbClr val="000000"/>
                </a:solidFill>
                <a:latin typeface="Arial Hebrew"/>
                <a:ea typeface="Arial Hebrew"/>
                <a:cs typeface="Arial Hebrew"/>
                <a:sym typeface="Arial Hebrew"/>
              </a:defRPr>
            </a:pPr>
            <a:r>
              <a:rPr dirty="0"/>
              <a:t>Es imposible tener una relación con el Espíritu Santo siendo pecadores. </a:t>
            </a:r>
          </a:p>
          <a:p>
            <a:pPr algn="just">
              <a:spcBef>
                <a:spcPts val="0"/>
              </a:spcBef>
              <a:buFont typeface="Arial"/>
              <a:defRPr sz="2000">
                <a:solidFill>
                  <a:srgbClr val="000000"/>
                </a:solidFill>
                <a:latin typeface="Arial Hebrew"/>
                <a:ea typeface="Arial Hebrew"/>
                <a:cs typeface="Arial Hebrew"/>
                <a:sym typeface="Arial Hebrew"/>
              </a:defRPr>
            </a:pPr>
            <a:r>
              <a:rPr dirty="0"/>
              <a:t>Existen espíritus inmundos de parte del diablo, que necesitan y buscan nuestros cuerpos para hacer su maldad.</a:t>
            </a:r>
          </a:p>
          <a:p>
            <a:pPr marL="0" indent="0" algn="just">
              <a:spcBef>
                <a:spcPts val="0"/>
              </a:spcBef>
              <a:buSzTx/>
              <a:buNone/>
              <a:defRPr sz="2000">
                <a:solidFill>
                  <a:srgbClr val="000000"/>
                </a:solidFill>
                <a:latin typeface="Arial Hebrew"/>
                <a:ea typeface="Arial Hebrew"/>
                <a:cs typeface="Arial Hebrew"/>
                <a:sym typeface="Arial Hebrew"/>
              </a:defRPr>
            </a:pPr>
            <a:endParaRPr dirty="0"/>
          </a:p>
          <a:p>
            <a:pPr marL="0" indent="0" algn="just">
              <a:spcBef>
                <a:spcPts val="0"/>
              </a:spcBef>
              <a:buSzTx/>
              <a:buNone/>
              <a:defRPr sz="2000">
                <a:solidFill>
                  <a:srgbClr val="000000"/>
                </a:solidFill>
                <a:latin typeface="Arial Hebrew"/>
                <a:ea typeface="Arial Hebrew"/>
                <a:cs typeface="Arial Hebrew"/>
                <a:sym typeface="Arial Hebrew"/>
              </a:defRPr>
            </a:pPr>
            <a:r>
              <a:rPr dirty="0"/>
              <a:t>Cada ser humano debe determinar tener la relación seria con el Espíritu Santo, para así poder ser guiado a toda verdad y poder ser fortalecidos con poder, para hacer la perfecta voluntad de Dios. </a:t>
            </a:r>
          </a:p>
          <a:p>
            <a:pPr marL="0" indent="0" algn="just">
              <a:spcBef>
                <a:spcPts val="0"/>
              </a:spcBef>
              <a:buSzTx/>
              <a:buNone/>
              <a:defRPr sz="2000">
                <a:solidFill>
                  <a:srgbClr val="000000"/>
                </a:solidFill>
                <a:latin typeface="Arial Hebrew"/>
                <a:ea typeface="Arial Hebrew"/>
                <a:cs typeface="Arial Hebrew"/>
                <a:sym typeface="Arial Hebrew"/>
              </a:defRPr>
            </a:pPr>
            <a:endParaRPr dirty="0"/>
          </a:p>
          <a:p>
            <a:pPr marL="0" indent="0" algn="just">
              <a:spcBef>
                <a:spcPts val="0"/>
              </a:spcBef>
              <a:buSzTx/>
              <a:buNone/>
              <a:defRPr sz="2000">
                <a:solidFill>
                  <a:srgbClr val="000000"/>
                </a:solidFill>
                <a:latin typeface="Arial Hebrew"/>
                <a:ea typeface="Arial Hebrew"/>
                <a:cs typeface="Arial Hebrew"/>
                <a:sym typeface="Arial Hebrew"/>
              </a:defRPr>
            </a:pPr>
            <a:r>
              <a:rPr dirty="0"/>
              <a:t>Así evitaremos que otros espíritus malos habiten en nuestro espíritu, ser usados para hacer lo malo contra Dios, nosotros mismos y contra otros.</a:t>
            </a:r>
          </a:p>
          <a:p>
            <a:pPr marL="0" indent="0" algn="just">
              <a:spcBef>
                <a:spcPts val="0"/>
              </a:spcBef>
              <a:buSzTx/>
              <a:buNone/>
              <a:defRPr sz="2000">
                <a:solidFill>
                  <a:srgbClr val="000000"/>
                </a:solidFill>
                <a:latin typeface="Arial Hebrew"/>
                <a:ea typeface="Arial Hebrew"/>
                <a:cs typeface="Arial Hebrew"/>
                <a:sym typeface="Arial Hebrew"/>
              </a:defRPr>
            </a:pPr>
            <a:endParaRPr dirty="0"/>
          </a:p>
          <a:p>
            <a:pPr marL="0" indent="0" algn="just">
              <a:spcBef>
                <a:spcPts val="0"/>
              </a:spcBef>
              <a:buSzTx/>
              <a:buNone/>
              <a:defRPr sz="2000">
                <a:solidFill>
                  <a:srgbClr val="000000"/>
                </a:solidFill>
                <a:latin typeface="Arial Hebrew"/>
                <a:ea typeface="Arial Hebrew"/>
                <a:cs typeface="Arial Hebrew"/>
                <a:sym typeface="Arial Hebrew"/>
              </a:defRPr>
            </a:pPr>
            <a:r>
              <a:rPr dirty="0"/>
              <a:t>Gracias Padre por permitirnos tener este conocimiento del Espíritu Santo y del mundo espiritual. </a:t>
            </a:r>
          </a:p>
        </p:txBody>
      </p:sp>
      <p:sp>
        <p:nvSpPr>
          <p:cNvPr id="369" name="Shape 369"/>
          <p:cNvSpPr/>
          <p:nvPr/>
        </p:nvSpPr>
        <p:spPr>
          <a:xfrm>
            <a:off x="3346739" y="400043"/>
            <a:ext cx="7717080" cy="4851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00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CONCLUSION</a:t>
            </a:r>
          </a:p>
        </p:txBody>
      </p:sp>
      <p:pic>
        <p:nvPicPr>
          <p:cNvPr id="370"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371" name="Shape 371"/>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72" name="Shape 372"/>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31</a:t>
            </a:r>
          </a:p>
        </p:txBody>
      </p:sp>
    </p:spTree>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body" idx="1"/>
          </p:nvPr>
        </p:nvSpPr>
        <p:spPr>
          <a:xfrm>
            <a:off x="3965140" y="802581"/>
            <a:ext cx="7245299" cy="5710265"/>
          </a:xfrm>
          <a:prstGeom prst="rect">
            <a:avLst/>
          </a:prstGeom>
        </p:spPr>
        <p:txBody>
          <a:bodyPr/>
          <a:lstStyle/>
          <a:p>
            <a:pPr marL="0" indent="0" algn="just">
              <a:spcBef>
                <a:spcPts val="0"/>
              </a:spcBef>
              <a:buSzTx/>
              <a:buNone/>
              <a:defRPr sz="2000">
                <a:solidFill>
                  <a:srgbClr val="000000"/>
                </a:solidFill>
                <a:latin typeface="Arial Hebrew"/>
                <a:ea typeface="Arial Hebrew"/>
                <a:cs typeface="Arial Hebrew"/>
                <a:sym typeface="Arial Hebrew"/>
              </a:defRPr>
            </a:pPr>
            <a:r>
              <a:t>Santo Espíritu de Dios</a:t>
            </a:r>
          </a:p>
          <a:p>
            <a:pPr marL="0" indent="0" algn="just">
              <a:spcBef>
                <a:spcPts val="0"/>
              </a:spcBef>
              <a:buSzTx/>
              <a:buNone/>
              <a:defRPr sz="2000">
                <a:solidFill>
                  <a:srgbClr val="000000"/>
                </a:solidFill>
                <a:latin typeface="Arial Hebrew"/>
                <a:ea typeface="Arial Hebrew"/>
                <a:cs typeface="Arial Hebrew"/>
                <a:sym typeface="Arial Hebrew"/>
              </a:defRPr>
            </a:pPr>
            <a:r>
              <a:t>ven lléname, úsame</a:t>
            </a:r>
          </a:p>
          <a:p>
            <a:pPr marL="0" indent="0" algn="just">
              <a:spcBef>
                <a:spcPts val="0"/>
              </a:spcBef>
              <a:buSzTx/>
              <a:buNone/>
              <a:defRPr sz="2000">
                <a:solidFill>
                  <a:srgbClr val="000000"/>
                </a:solidFill>
                <a:latin typeface="Arial Hebrew"/>
                <a:ea typeface="Arial Hebrew"/>
                <a:cs typeface="Arial Hebrew"/>
                <a:sym typeface="Arial Hebrew"/>
              </a:defRPr>
            </a:pPr>
            <a:r>
              <a:t>Padre Santo con tu Espíritu</a:t>
            </a:r>
          </a:p>
          <a:p>
            <a:pPr marL="0" indent="0" algn="just">
              <a:spcBef>
                <a:spcPts val="0"/>
              </a:spcBef>
              <a:buSzTx/>
              <a:buNone/>
              <a:defRPr sz="2000">
                <a:solidFill>
                  <a:srgbClr val="000000"/>
                </a:solidFill>
                <a:latin typeface="Arial Hebrew"/>
                <a:ea typeface="Arial Hebrew"/>
                <a:cs typeface="Arial Hebrew"/>
                <a:sym typeface="Arial Hebrew"/>
              </a:defRPr>
            </a:pPr>
            <a:r>
              <a:t>dame más de tu Amor y tu Poder.</a:t>
            </a:r>
          </a:p>
          <a:p>
            <a:pPr marL="0" indent="0" algn="just">
              <a:spcBef>
                <a:spcPts val="0"/>
              </a:spcBef>
              <a:buSzTx/>
              <a:buNone/>
              <a:defRPr sz="2000">
                <a:solidFill>
                  <a:srgbClr val="000000"/>
                </a:solidFill>
                <a:latin typeface="Arial Hebrew"/>
                <a:ea typeface="Arial Hebrew"/>
                <a:cs typeface="Arial Hebrew"/>
                <a:sym typeface="Arial Hebrew"/>
              </a:defRPr>
            </a:pPr>
            <a:endParaRPr/>
          </a:p>
          <a:p>
            <a:pPr marL="0" indent="0" algn="just">
              <a:spcBef>
                <a:spcPts val="0"/>
              </a:spcBef>
              <a:buSzTx/>
              <a:buNone/>
              <a:defRPr sz="2000">
                <a:solidFill>
                  <a:srgbClr val="000000"/>
                </a:solidFill>
                <a:latin typeface="Arial Hebrew"/>
                <a:ea typeface="Arial Hebrew"/>
                <a:cs typeface="Arial Hebrew"/>
                <a:sym typeface="Arial Hebrew"/>
              </a:defRPr>
            </a:pPr>
            <a:r>
              <a:t>Lléname, tócame</a:t>
            </a:r>
          </a:p>
          <a:p>
            <a:pPr marL="0" indent="0" algn="just">
              <a:spcBef>
                <a:spcPts val="0"/>
              </a:spcBef>
              <a:buSzTx/>
              <a:buNone/>
              <a:defRPr sz="2000">
                <a:solidFill>
                  <a:srgbClr val="000000"/>
                </a:solidFill>
                <a:latin typeface="Arial Hebrew"/>
                <a:ea typeface="Arial Hebrew"/>
                <a:cs typeface="Arial Hebrew"/>
                <a:sym typeface="Arial Hebrew"/>
              </a:defRPr>
            </a:pPr>
            <a:r>
              <a:t>ayúdame a escuchar tu Voz</a:t>
            </a:r>
          </a:p>
          <a:p>
            <a:pPr marL="0" indent="0" algn="just">
              <a:spcBef>
                <a:spcPts val="0"/>
              </a:spcBef>
              <a:buSzTx/>
              <a:buNone/>
              <a:defRPr sz="2000">
                <a:solidFill>
                  <a:srgbClr val="000000"/>
                </a:solidFill>
                <a:latin typeface="Arial Hebrew"/>
                <a:ea typeface="Arial Hebrew"/>
                <a:cs typeface="Arial Hebrew"/>
                <a:sym typeface="Arial Hebrew"/>
              </a:defRPr>
            </a:pPr>
            <a:r>
              <a:t>hacer tu Voluntad.</a:t>
            </a:r>
          </a:p>
          <a:p>
            <a:pPr marL="0" indent="0" algn="just">
              <a:spcBef>
                <a:spcPts val="0"/>
              </a:spcBef>
              <a:buSzTx/>
              <a:buNone/>
              <a:defRPr sz="2000">
                <a:solidFill>
                  <a:srgbClr val="000000"/>
                </a:solidFill>
                <a:latin typeface="Arial Hebrew"/>
                <a:ea typeface="Arial Hebrew"/>
                <a:cs typeface="Arial Hebrew"/>
                <a:sym typeface="Arial Hebrew"/>
              </a:defRPr>
            </a:pPr>
            <a:endParaRPr/>
          </a:p>
          <a:p>
            <a:pPr marL="0" indent="0" algn="just">
              <a:spcBef>
                <a:spcPts val="0"/>
              </a:spcBef>
              <a:buSzTx/>
              <a:buNone/>
              <a:defRPr sz="2000">
                <a:solidFill>
                  <a:srgbClr val="000000"/>
                </a:solidFill>
                <a:latin typeface="Arial Hebrew"/>
                <a:ea typeface="Arial Hebrew"/>
                <a:cs typeface="Arial Hebrew"/>
                <a:sym typeface="Arial Hebrew"/>
              </a:defRPr>
            </a:pPr>
            <a:r>
              <a:t>Lléname, guíame</a:t>
            </a:r>
          </a:p>
          <a:p>
            <a:pPr marL="0" indent="0" algn="just">
              <a:spcBef>
                <a:spcPts val="0"/>
              </a:spcBef>
              <a:buSzTx/>
              <a:buNone/>
              <a:defRPr sz="2000">
                <a:solidFill>
                  <a:srgbClr val="000000"/>
                </a:solidFill>
                <a:latin typeface="Arial Hebrew"/>
                <a:ea typeface="Arial Hebrew"/>
                <a:cs typeface="Arial Hebrew"/>
                <a:sym typeface="Arial Hebrew"/>
              </a:defRPr>
            </a:pPr>
            <a:r>
              <a:t>enséñame a esperar en Tí</a:t>
            </a:r>
          </a:p>
          <a:p>
            <a:pPr marL="0" indent="0" algn="just">
              <a:spcBef>
                <a:spcPts val="0"/>
              </a:spcBef>
              <a:buSzTx/>
              <a:buNone/>
              <a:defRPr sz="2000">
                <a:solidFill>
                  <a:srgbClr val="000000"/>
                </a:solidFill>
                <a:latin typeface="Arial Hebrew"/>
                <a:ea typeface="Arial Hebrew"/>
                <a:cs typeface="Arial Hebrew"/>
                <a:sym typeface="Arial Hebrew"/>
              </a:defRPr>
            </a:pPr>
            <a:r>
              <a:t>bajo tu nube caminar.</a:t>
            </a:r>
          </a:p>
          <a:p>
            <a:pPr marL="0" indent="0" algn="just">
              <a:spcBef>
                <a:spcPts val="0"/>
              </a:spcBef>
              <a:buSzTx/>
              <a:buNone/>
              <a:defRPr sz="2000">
                <a:solidFill>
                  <a:srgbClr val="000000"/>
                </a:solidFill>
                <a:latin typeface="Arial Hebrew"/>
                <a:ea typeface="Arial Hebrew"/>
                <a:cs typeface="Arial Hebrew"/>
                <a:sym typeface="Arial Hebrew"/>
              </a:defRPr>
            </a:pPr>
            <a:endParaRPr/>
          </a:p>
          <a:p>
            <a:pPr marL="0" indent="0" algn="just">
              <a:spcBef>
                <a:spcPts val="0"/>
              </a:spcBef>
              <a:buSzTx/>
              <a:buNone/>
              <a:defRPr sz="2000">
                <a:solidFill>
                  <a:srgbClr val="000000"/>
                </a:solidFill>
                <a:latin typeface="Arial Hebrew"/>
                <a:ea typeface="Arial Hebrew"/>
                <a:cs typeface="Arial Hebrew"/>
                <a:sym typeface="Arial Hebrew"/>
              </a:defRPr>
            </a:pPr>
            <a:r>
              <a:t>Cristo te amo, te adoro mi Señor</a:t>
            </a:r>
          </a:p>
          <a:p>
            <a:pPr marL="0" indent="0" algn="just">
              <a:spcBef>
                <a:spcPts val="0"/>
              </a:spcBef>
              <a:buSzTx/>
              <a:buNone/>
              <a:defRPr sz="2000">
                <a:solidFill>
                  <a:srgbClr val="000000"/>
                </a:solidFill>
                <a:latin typeface="Arial Hebrew"/>
                <a:ea typeface="Arial Hebrew"/>
                <a:cs typeface="Arial Hebrew"/>
                <a:sym typeface="Arial Hebrew"/>
              </a:defRPr>
            </a:pPr>
            <a:r>
              <a:t>me postro, me entrego,</a:t>
            </a:r>
          </a:p>
          <a:p>
            <a:pPr marL="0" indent="0" algn="just">
              <a:spcBef>
                <a:spcPts val="0"/>
              </a:spcBef>
              <a:buSzTx/>
              <a:buNone/>
              <a:defRPr sz="2000">
                <a:solidFill>
                  <a:srgbClr val="000000"/>
                </a:solidFill>
                <a:latin typeface="Arial Hebrew"/>
                <a:ea typeface="Arial Hebrew"/>
                <a:cs typeface="Arial Hebrew"/>
                <a:sym typeface="Arial Hebrew"/>
              </a:defRPr>
            </a:pPr>
            <a:r>
              <a:t>me rindo, gloria te doy</a:t>
            </a:r>
          </a:p>
          <a:p>
            <a:pPr marL="0" indent="0" algn="just">
              <a:spcBef>
                <a:spcPts val="0"/>
              </a:spcBef>
              <a:buSzTx/>
              <a:buNone/>
              <a:defRPr sz="2000">
                <a:solidFill>
                  <a:srgbClr val="000000"/>
                </a:solidFill>
                <a:latin typeface="Arial Hebrew"/>
                <a:ea typeface="Arial Hebrew"/>
                <a:cs typeface="Arial Hebrew"/>
                <a:sym typeface="Arial Hebrew"/>
              </a:defRPr>
            </a:pPr>
            <a:r>
              <a:t>Tu Santo Nombre exaltaré.</a:t>
            </a:r>
          </a:p>
        </p:txBody>
      </p:sp>
      <p:sp>
        <p:nvSpPr>
          <p:cNvPr id="375" name="Shape 375"/>
          <p:cNvSpPr/>
          <p:nvPr/>
        </p:nvSpPr>
        <p:spPr>
          <a:xfrm>
            <a:off x="3965140" y="204786"/>
            <a:ext cx="7069916"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SANTO ESPIRITU </a:t>
            </a:r>
          </a:p>
        </p:txBody>
      </p:sp>
      <p:pic>
        <p:nvPicPr>
          <p:cNvPr id="376"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377" name="Shape 377"/>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378" name="Shape 378"/>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31</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body" idx="1"/>
          </p:nvPr>
        </p:nvSpPr>
        <p:spPr>
          <a:xfrm>
            <a:off x="3186952" y="1228416"/>
            <a:ext cx="8873068" cy="5616136"/>
          </a:xfrm>
          <a:prstGeom prst="rect">
            <a:avLst/>
          </a:prstGeom>
        </p:spPr>
        <p:txBody>
          <a:bodyPr/>
          <a:lstStyle/>
          <a:p>
            <a:pPr marL="0" indent="0" algn="just">
              <a:spcBef>
                <a:spcPts val="0"/>
              </a:spcBef>
              <a:buSzTx/>
              <a:buNone/>
              <a:defRPr sz="1900">
                <a:solidFill>
                  <a:srgbClr val="000000"/>
                </a:solidFill>
                <a:latin typeface="Arial Hebrew"/>
                <a:ea typeface="Arial Hebrew"/>
                <a:cs typeface="Arial Hebrew"/>
                <a:sym typeface="Arial Hebrew"/>
              </a:defRPr>
            </a:pPr>
            <a:r>
              <a:t>JESUCRISTO vino a salvar, no a condenar. Él sigue dando oportunidades, aunque llegará el fin donde ya no habrá oportunidad. </a:t>
            </a:r>
          </a:p>
          <a:p>
            <a:pPr marL="0" indent="0" algn="just">
              <a:spcBef>
                <a:spcPts val="0"/>
              </a:spcBef>
              <a:buSzTx/>
              <a:buNone/>
              <a:defRPr sz="1900">
                <a:solidFill>
                  <a:srgbClr val="000000"/>
                </a:solidFill>
                <a:latin typeface="Arial Hebrew"/>
                <a:ea typeface="Arial Hebrew"/>
                <a:cs typeface="Arial Hebrew"/>
                <a:sym typeface="Arial Hebrew"/>
              </a:defRPr>
            </a:pPr>
            <a:endParaRPr/>
          </a:p>
          <a:p>
            <a:pPr marL="0" indent="0" algn="just">
              <a:spcBef>
                <a:spcPts val="0"/>
              </a:spcBef>
              <a:buSzTx/>
              <a:buNone/>
              <a:defRPr sz="1900">
                <a:solidFill>
                  <a:srgbClr val="FF0000"/>
                </a:solidFill>
                <a:latin typeface="Arial Hebrew"/>
                <a:ea typeface="Arial Hebrew"/>
                <a:cs typeface="Arial Hebrew"/>
                <a:sym typeface="Arial Hebrew"/>
              </a:defRPr>
            </a:pPr>
            <a:r>
              <a:t>He aquí mi siervo, a quien he escogido; Mi Amado, en quien se agrada mi alma; Pondré mi Espíritu sobre él, Y a los gentiles anunciará juicio. La caña cascada no quebrará, Y el pábilo que humea no apagará, Hasta que saque a victoria el juicio. Y en su nombre esperarán los gentiles. </a:t>
            </a:r>
          </a:p>
          <a:p>
            <a:pPr marL="0" indent="0" algn="just">
              <a:spcBef>
                <a:spcPts val="0"/>
              </a:spcBef>
              <a:buSzTx/>
              <a:buNone/>
              <a:defRPr sz="1900">
                <a:solidFill>
                  <a:srgbClr val="FF0000"/>
                </a:solidFill>
                <a:latin typeface="Arial Hebrew"/>
                <a:ea typeface="Arial Hebrew"/>
                <a:cs typeface="Arial Hebrew"/>
                <a:sym typeface="Arial Hebrew"/>
              </a:defRPr>
            </a:pPr>
            <a:r>
              <a:t>(Mt. 12:18, 20-21)</a:t>
            </a:r>
          </a:p>
          <a:p>
            <a:pPr marL="0" indent="0" algn="just">
              <a:spcBef>
                <a:spcPts val="0"/>
              </a:spcBef>
              <a:buSzTx/>
              <a:buNone/>
              <a:defRPr sz="1900">
                <a:solidFill>
                  <a:srgbClr val="000000"/>
                </a:solidFill>
                <a:latin typeface="Arial Hebrew"/>
                <a:ea typeface="Arial Hebrew"/>
                <a:cs typeface="Arial Hebrew"/>
                <a:sym typeface="Arial Hebrew"/>
              </a:defRPr>
            </a:pPr>
            <a:endParaRPr/>
          </a:p>
          <a:p>
            <a:pPr marL="0" indent="0" algn="just">
              <a:spcBef>
                <a:spcPts val="0"/>
              </a:spcBef>
              <a:buSzTx/>
              <a:buNone/>
              <a:defRPr sz="1900">
                <a:solidFill>
                  <a:srgbClr val="000000"/>
                </a:solidFill>
                <a:latin typeface="Arial Hebrew"/>
                <a:ea typeface="Arial Hebrew"/>
                <a:cs typeface="Arial Hebrew"/>
                <a:sym typeface="Arial Hebrew"/>
              </a:defRPr>
            </a:pPr>
            <a:r>
              <a:t>Aquí dice que aunque la persona esté en pecado, haya fallado, etc., Jesús lo perdona si se arrepiente, lo restaura, lo aviva , lo levanta (no lo desecha). Cada creyente Nacido de Nuevo Le debe permitir a Jesús hacer lo mismo a través de el. </a:t>
            </a:r>
          </a:p>
          <a:p>
            <a:pPr marL="0" indent="0" algn="just">
              <a:spcBef>
                <a:spcPts val="0"/>
              </a:spcBef>
              <a:buSzTx/>
              <a:buNone/>
              <a:defRPr sz="1900">
                <a:solidFill>
                  <a:srgbClr val="000000"/>
                </a:solidFill>
                <a:latin typeface="Arial Hebrew"/>
                <a:ea typeface="Arial Hebrew"/>
                <a:cs typeface="Arial Hebrew"/>
                <a:sym typeface="Arial Hebrew"/>
              </a:defRPr>
            </a:pPr>
            <a:endParaRPr/>
          </a:p>
          <a:p>
            <a:pPr marL="0" indent="0" algn="just">
              <a:spcBef>
                <a:spcPts val="0"/>
              </a:spcBef>
              <a:buSzTx/>
              <a:buNone/>
              <a:defRPr sz="1900">
                <a:solidFill>
                  <a:srgbClr val="000000"/>
                </a:solidFill>
                <a:latin typeface="Arial Hebrew"/>
                <a:ea typeface="Arial Hebrew"/>
                <a:cs typeface="Arial Hebrew"/>
                <a:sym typeface="Arial Hebrew"/>
              </a:defRPr>
            </a:pPr>
            <a:r>
              <a:t>Este mismo JESUCRISTO esta en cada creyente para hacer lo mismo mediante su Espíritu y Su Palabra. Así que si quiero ver la gloria de Dios, debo dejarlo obrar en mí y por medio de mi, así estaré totalmente sometido a Su Palabra y a Su Espíritu.</a:t>
            </a:r>
          </a:p>
        </p:txBody>
      </p:sp>
      <p:sp>
        <p:nvSpPr>
          <p:cNvPr id="201" name="Shape 201"/>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GRACIAS JESUCRISTO</a:t>
            </a: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body" idx="1"/>
          </p:nvPr>
        </p:nvSpPr>
        <p:spPr>
          <a:xfrm>
            <a:off x="3291259" y="1416675"/>
            <a:ext cx="8726618" cy="4604985"/>
          </a:xfrm>
          <a:prstGeom prst="rect">
            <a:avLst/>
          </a:prstGeom>
        </p:spPr>
        <p:txBody>
          <a:bodyPr/>
          <a:lstStyle/>
          <a:p>
            <a:pPr marL="0" indent="0" algn="just">
              <a:buSzTx/>
              <a:buNone/>
              <a:defRPr sz="2000">
                <a:solidFill>
                  <a:srgbClr val="000000"/>
                </a:solidFill>
                <a:latin typeface="Arial Hebrew"/>
                <a:ea typeface="Arial Hebrew"/>
                <a:cs typeface="Arial Hebrew"/>
                <a:sym typeface="Arial Hebrew"/>
              </a:defRPr>
            </a:pPr>
            <a:r>
              <a:t>El Espíritu Santo no es el Padre ni el Hijo, es Dios. El Padre no es el Hijo ni el Espíritu Santo, es Dios. El Hijo no es el Espíritu Santo ni el Padre, es Dios. Los tres son un solo Dios. Cada uno, en común acuerdo, hace lo que no puede hacer el otro. Ejemplo: solo el Espíritu puede convencer de pecado, justicia y juicio. Su nombre y atributos, nos permiten entender su carácter, quién es y lo que hace.  Estudiemos sobre Dios Espíritu Santo:</a:t>
            </a:r>
          </a:p>
          <a:p>
            <a:pPr marL="0" indent="0" algn="just">
              <a:buSzTx/>
              <a:buNone/>
              <a:defRPr sz="2000">
                <a:solidFill>
                  <a:srgbClr val="000000"/>
                </a:solidFill>
                <a:latin typeface="Arial Hebrew"/>
                <a:ea typeface="Arial Hebrew"/>
                <a:cs typeface="Arial Hebrew"/>
                <a:sym typeface="Arial Hebrew"/>
              </a:defRPr>
            </a:pPr>
            <a:endParaRPr/>
          </a:p>
          <a:p>
            <a:pPr marL="0" indent="0" algn="just">
              <a:buSzTx/>
              <a:buNone/>
              <a:defRPr sz="2000">
                <a:solidFill>
                  <a:srgbClr val="000000"/>
                </a:solidFill>
                <a:latin typeface="Arial Hebrew"/>
                <a:ea typeface="Arial Hebrew"/>
                <a:cs typeface="Arial Hebrew"/>
                <a:sym typeface="Arial Hebrew"/>
              </a:defRPr>
            </a:pPr>
            <a:r>
              <a:t>Jesús dijo: Y </a:t>
            </a:r>
            <a:r>
              <a:rPr>
                <a:solidFill>
                  <a:srgbClr val="FF0000"/>
                </a:solidFill>
              </a:rPr>
              <a:t>yo</a:t>
            </a:r>
            <a:r>
              <a:t> rogaré al </a:t>
            </a:r>
            <a:r>
              <a:rPr>
                <a:solidFill>
                  <a:srgbClr val="FF0000"/>
                </a:solidFill>
              </a:rPr>
              <a:t>Padre</a:t>
            </a:r>
            <a:r>
              <a:t>, y os dará otro </a:t>
            </a:r>
            <a:r>
              <a:rPr>
                <a:solidFill>
                  <a:srgbClr val="FF0000"/>
                </a:solidFill>
              </a:rPr>
              <a:t>Consolador, </a:t>
            </a:r>
            <a:r>
              <a:t>para que esté con vosotros para siempre: 17 el Espíritu de verdad, al cual el mundo no puede recibir, porque no le ve, ni le conoce; pero vosotros le conocéis, porque mora con vosotros, y estará en vosotros.      Juan 14:16, 17</a:t>
            </a:r>
          </a:p>
        </p:txBody>
      </p:sp>
      <p:sp>
        <p:nvSpPr>
          <p:cNvPr id="204" name="Shape 204"/>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VERDAD CENTRAL</a:t>
            </a: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idx="1"/>
          </p:nvPr>
        </p:nvSpPr>
        <p:spPr>
          <a:xfrm>
            <a:off x="3318571" y="1416676"/>
            <a:ext cx="8671994" cy="5328674"/>
          </a:xfrm>
          <a:prstGeom prst="rect">
            <a:avLst/>
          </a:prstGeom>
        </p:spPr>
        <p:txBody>
          <a:bodyPr/>
          <a:lstStyle/>
          <a:p>
            <a:pPr marL="0" indent="0" algn="just">
              <a:spcBef>
                <a:spcPts val="0"/>
              </a:spcBef>
              <a:buSzTx/>
              <a:buNone/>
              <a:defRPr sz="1700">
                <a:solidFill>
                  <a:srgbClr val="000000"/>
                </a:solidFill>
                <a:latin typeface="Arial Hebrew"/>
                <a:ea typeface="Arial Hebrew"/>
                <a:cs typeface="Arial Hebrew"/>
                <a:sym typeface="Arial Hebrew"/>
              </a:defRPr>
            </a:pPr>
            <a:r>
              <a:t>Padre, no por nuestras justicias, pero si por amor de tu GRANDE nombre y por tu GRAN misericordia para con los hombres nueva cada mañana, en el nombre de Jesús necesitamos y aceptamos que el Espíritu Santo:</a:t>
            </a:r>
          </a:p>
          <a:p>
            <a:pPr marL="0" indent="0" algn="just">
              <a:spcBef>
                <a:spcPts val="0"/>
              </a:spcBef>
              <a:buSzTx/>
              <a:buNone/>
              <a:defRPr sz="1700">
                <a:solidFill>
                  <a:srgbClr val="000000"/>
                </a:solidFill>
                <a:latin typeface="Arial Hebrew"/>
                <a:ea typeface="Arial Hebrew"/>
                <a:cs typeface="Arial Hebrew"/>
                <a:sym typeface="Arial Hebrew"/>
              </a:defRPr>
            </a:pPr>
            <a:endParaRPr/>
          </a:p>
          <a:p>
            <a:pPr algn="just">
              <a:lnSpc>
                <a:spcPct val="150000"/>
              </a:lnSpc>
              <a:spcBef>
                <a:spcPts val="0"/>
              </a:spcBef>
              <a:buClr>
                <a:srgbClr val="000000"/>
              </a:buClr>
              <a:buFont typeface="Arial"/>
              <a:defRPr sz="1700">
                <a:solidFill>
                  <a:srgbClr val="000000"/>
                </a:solidFill>
                <a:latin typeface="Arial Hebrew"/>
                <a:ea typeface="Arial Hebrew"/>
                <a:cs typeface="Arial Hebrew"/>
                <a:sym typeface="Arial Hebrew"/>
              </a:defRPr>
            </a:pPr>
            <a:r>
              <a:t>Nos guíe a toda verdad (Juan 16:13)</a:t>
            </a:r>
          </a:p>
          <a:p>
            <a:pPr algn="just">
              <a:lnSpc>
                <a:spcPct val="150000"/>
              </a:lnSpc>
              <a:spcBef>
                <a:spcPts val="0"/>
              </a:spcBef>
              <a:buClr>
                <a:srgbClr val="000000"/>
              </a:buClr>
              <a:buFont typeface="Arial"/>
              <a:defRPr sz="1700">
                <a:solidFill>
                  <a:srgbClr val="000000"/>
                </a:solidFill>
                <a:latin typeface="Arial Hebrew"/>
                <a:ea typeface="Arial Hebrew"/>
                <a:cs typeface="Arial Hebrew"/>
                <a:sym typeface="Arial Hebrew"/>
              </a:defRPr>
            </a:pPr>
            <a:r>
              <a:t>Nos enseñe todas las cosas (1 Juan 2:27)</a:t>
            </a:r>
          </a:p>
          <a:p>
            <a:pPr algn="just">
              <a:lnSpc>
                <a:spcPct val="150000"/>
              </a:lnSpc>
              <a:spcBef>
                <a:spcPts val="0"/>
              </a:spcBef>
              <a:buClr>
                <a:srgbClr val="000000"/>
              </a:buClr>
              <a:buFont typeface="Arial"/>
              <a:defRPr sz="1700">
                <a:solidFill>
                  <a:srgbClr val="000000"/>
                </a:solidFill>
                <a:latin typeface="Arial Hebrew"/>
                <a:ea typeface="Arial Hebrew"/>
                <a:cs typeface="Arial Hebrew"/>
                <a:sym typeface="Arial Hebrew"/>
              </a:defRPr>
            </a:pPr>
            <a:r>
              <a:t>Tome de lo de Cristo y nos lo haga saber (revelación) (Juan 16:15)</a:t>
            </a:r>
          </a:p>
          <a:p>
            <a:pPr algn="just">
              <a:lnSpc>
                <a:spcPct val="150000"/>
              </a:lnSpc>
              <a:spcBef>
                <a:spcPts val="0"/>
              </a:spcBef>
              <a:buClr>
                <a:srgbClr val="000000"/>
              </a:buClr>
              <a:buFont typeface="Arial"/>
              <a:defRPr sz="1700">
                <a:solidFill>
                  <a:srgbClr val="000000"/>
                </a:solidFill>
                <a:latin typeface="Arial Hebrew"/>
                <a:ea typeface="Arial Hebrew"/>
                <a:cs typeface="Arial Hebrew"/>
                <a:sym typeface="Arial Hebrew"/>
              </a:defRPr>
            </a:pPr>
            <a:r>
              <a:t>Nos de el querer como el hacer tu voluntad (Filipenses 2:13)</a:t>
            </a:r>
          </a:p>
          <a:p>
            <a:pPr algn="just">
              <a:lnSpc>
                <a:spcPct val="150000"/>
              </a:lnSpc>
              <a:spcBef>
                <a:spcPts val="0"/>
              </a:spcBef>
              <a:buClr>
                <a:srgbClr val="000000"/>
              </a:buClr>
              <a:buFont typeface="Arial"/>
              <a:defRPr sz="1700">
                <a:solidFill>
                  <a:srgbClr val="000000"/>
                </a:solidFill>
                <a:latin typeface="Arial Hebrew"/>
                <a:ea typeface="Arial Hebrew"/>
                <a:cs typeface="Arial Hebrew"/>
                <a:sym typeface="Arial Hebrew"/>
              </a:defRPr>
            </a:pPr>
            <a:r>
              <a:t>Nos convenza de pecado, justicia y juicio para arrepentimiento (Juan 16:7-11)</a:t>
            </a:r>
          </a:p>
          <a:p>
            <a:pPr algn="just">
              <a:lnSpc>
                <a:spcPct val="150000"/>
              </a:lnSpc>
              <a:spcBef>
                <a:spcPts val="0"/>
              </a:spcBef>
              <a:buClr>
                <a:srgbClr val="000000"/>
              </a:buClr>
              <a:buFont typeface="Arial"/>
              <a:defRPr sz="1700">
                <a:solidFill>
                  <a:srgbClr val="000000"/>
                </a:solidFill>
                <a:latin typeface="Arial Hebrew"/>
                <a:ea typeface="Arial Hebrew"/>
                <a:cs typeface="Arial Hebrew"/>
                <a:sym typeface="Arial Hebrew"/>
              </a:defRPr>
            </a:pPr>
            <a:r>
              <a:t>Nos ayude a permanecer en Jesús y en su palabra (sometimiento) (Ro. 8:5-6)</a:t>
            </a:r>
          </a:p>
          <a:p>
            <a:pPr algn="just">
              <a:lnSpc>
                <a:spcPct val="150000"/>
              </a:lnSpc>
              <a:spcBef>
                <a:spcPts val="0"/>
              </a:spcBef>
              <a:buClr>
                <a:srgbClr val="000000"/>
              </a:buClr>
              <a:buFont typeface="Arial"/>
              <a:defRPr sz="1700">
                <a:solidFill>
                  <a:srgbClr val="000000"/>
                </a:solidFill>
                <a:latin typeface="Arial Hebrew"/>
                <a:ea typeface="Arial Hebrew"/>
                <a:cs typeface="Arial Hebrew"/>
                <a:sym typeface="Arial Hebrew"/>
              </a:defRPr>
            </a:pPr>
            <a:r>
              <a:t>Nos llene de su presencia y poder para poder ser testigos de Jesucristo   (Hch. 1:8)</a:t>
            </a:r>
          </a:p>
          <a:p>
            <a:pPr marL="0" indent="0" algn="just">
              <a:spcBef>
                <a:spcPts val="0"/>
              </a:spcBef>
              <a:buSzTx/>
              <a:buNone/>
              <a:defRPr sz="1700">
                <a:solidFill>
                  <a:srgbClr val="000000"/>
                </a:solidFill>
                <a:latin typeface="Arial Hebrew"/>
                <a:ea typeface="Arial Hebrew"/>
                <a:cs typeface="Arial Hebrew"/>
                <a:sym typeface="Arial Hebrew"/>
              </a:defRPr>
            </a:pPr>
            <a:endParaRPr/>
          </a:p>
          <a:p>
            <a:pPr marL="0" indent="0" algn="just">
              <a:spcBef>
                <a:spcPts val="0"/>
              </a:spcBef>
              <a:buSzTx/>
              <a:buNone/>
              <a:defRPr sz="1700">
                <a:solidFill>
                  <a:srgbClr val="000000"/>
                </a:solidFill>
                <a:latin typeface="Arial Hebrew"/>
                <a:ea typeface="Arial Hebrew"/>
                <a:cs typeface="Arial Hebrew"/>
                <a:sym typeface="Arial Hebrew"/>
              </a:defRPr>
            </a:pPr>
            <a:r>
              <a:t>Para así poder glorificar y santificar tu GRANDE nombre en donde quiera que haya sido profanado, empezando por mí y por mi familia. (Ezequiel 36:23)</a:t>
            </a:r>
          </a:p>
        </p:txBody>
      </p:sp>
      <p:sp>
        <p:nvSpPr>
          <p:cNvPr id="207" name="Shape 207"/>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ORACIÓN 1</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body" idx="1"/>
          </p:nvPr>
        </p:nvSpPr>
        <p:spPr>
          <a:xfrm>
            <a:off x="3304916" y="1416675"/>
            <a:ext cx="8753931" cy="5110203"/>
          </a:xfrm>
          <a:prstGeom prst="rect">
            <a:avLst/>
          </a:prstGeom>
        </p:spPr>
        <p:txBody>
          <a:bodyPr/>
          <a:lstStyle/>
          <a:p>
            <a:pPr marL="0" indent="0" algn="just">
              <a:spcBef>
                <a:spcPts val="0"/>
              </a:spcBef>
              <a:buSzTx/>
              <a:buNone/>
              <a:defRPr sz="1900">
                <a:solidFill>
                  <a:srgbClr val="000000"/>
                </a:solidFill>
                <a:latin typeface="Verdana"/>
                <a:ea typeface="Verdana"/>
                <a:cs typeface="Verdana"/>
                <a:sym typeface="Verdana"/>
              </a:defRPr>
            </a:pPr>
            <a:r>
              <a:t>Padre, renuncio a las obras de la carne y acepto vivir y andar en el Espíritu. Decido no contristar, resistir, ni apagar al Espíritu Santo, amando Tu Palabra y ejercitando El fruto Del Espíritu. Gálatas 5:16-26</a:t>
            </a:r>
          </a:p>
          <a:p>
            <a:pPr marL="0" indent="0" algn="just">
              <a:spcBef>
                <a:spcPts val="0"/>
              </a:spcBef>
              <a:buSzTx/>
              <a:buNone/>
              <a:defRPr sz="1900">
                <a:solidFill>
                  <a:srgbClr val="000000"/>
                </a:solidFill>
                <a:latin typeface="Verdana"/>
                <a:ea typeface="Verdana"/>
                <a:cs typeface="Verdana"/>
                <a:sym typeface="Verdana"/>
              </a:defRPr>
            </a:pPr>
            <a:endParaRPr/>
          </a:p>
          <a:p>
            <a:pPr marL="0" indent="0" algn="just">
              <a:spcBef>
                <a:spcPts val="0"/>
              </a:spcBef>
              <a:buSzTx/>
              <a:buNone/>
              <a:defRPr sz="1900">
                <a:solidFill>
                  <a:srgbClr val="000000"/>
                </a:solidFill>
                <a:latin typeface="Verdana"/>
                <a:ea typeface="Verdana"/>
                <a:cs typeface="Verdana"/>
                <a:sym typeface="Verdana"/>
              </a:defRPr>
            </a:pPr>
            <a:r>
              <a:t>Y no contristéis al Espíritu Santo de Dios, con el cual fuisteis sellados para el día de la redención. Efesios 4:30</a:t>
            </a:r>
          </a:p>
          <a:p>
            <a:pPr marL="0" indent="0" algn="just">
              <a:spcBef>
                <a:spcPts val="0"/>
              </a:spcBef>
              <a:buSzTx/>
              <a:buNone/>
              <a:defRPr sz="1900">
                <a:solidFill>
                  <a:srgbClr val="000000"/>
                </a:solidFill>
                <a:latin typeface="Verdana"/>
                <a:ea typeface="Verdana"/>
                <a:cs typeface="Verdana"/>
                <a:sym typeface="Verdana"/>
              </a:defRPr>
            </a:pPr>
            <a:endParaRPr/>
          </a:p>
          <a:p>
            <a:pPr marL="0" indent="0" algn="just">
              <a:spcBef>
                <a:spcPts val="0"/>
              </a:spcBef>
              <a:buSzTx/>
              <a:buNone/>
              <a:defRPr sz="1900">
                <a:solidFill>
                  <a:srgbClr val="000000"/>
                </a:solidFill>
                <a:latin typeface="Verdana"/>
                <a:ea typeface="Verdana"/>
                <a:cs typeface="Verdana"/>
                <a:sym typeface="Verdana"/>
              </a:defRPr>
            </a:pPr>
            <a:r>
              <a:t>!Duros de cerviz, e incircuncisos de corazón y de oídos! Vosotros resistís siempre al Espíritu Santo; como vuestros padres, así también vosotros. Hechos 7:51</a:t>
            </a:r>
          </a:p>
          <a:p>
            <a:pPr marL="0" indent="0" algn="just">
              <a:spcBef>
                <a:spcPts val="0"/>
              </a:spcBef>
              <a:buSzTx/>
              <a:buNone/>
              <a:defRPr sz="1900">
                <a:solidFill>
                  <a:srgbClr val="000000"/>
                </a:solidFill>
                <a:latin typeface="Verdana"/>
                <a:ea typeface="Verdana"/>
                <a:cs typeface="Verdana"/>
                <a:sym typeface="Verdana"/>
              </a:defRPr>
            </a:pPr>
            <a:endParaRPr/>
          </a:p>
          <a:p>
            <a:pPr marL="0" indent="0" algn="just">
              <a:spcBef>
                <a:spcPts val="0"/>
              </a:spcBef>
              <a:buSzTx/>
              <a:buNone/>
              <a:defRPr sz="1900">
                <a:solidFill>
                  <a:srgbClr val="000000"/>
                </a:solidFill>
                <a:latin typeface="Verdana"/>
                <a:ea typeface="Verdana"/>
                <a:cs typeface="Verdana"/>
                <a:sym typeface="Verdana"/>
              </a:defRPr>
            </a:pPr>
            <a:r>
              <a:t>No apaguéis al Espíritu. 1 Tesalonicenses 5:19</a:t>
            </a:r>
          </a:p>
          <a:p>
            <a:pPr marL="0" indent="0" algn="just">
              <a:spcBef>
                <a:spcPts val="0"/>
              </a:spcBef>
              <a:buSzTx/>
              <a:buNone/>
              <a:defRPr sz="1900">
                <a:solidFill>
                  <a:srgbClr val="000000"/>
                </a:solidFill>
                <a:latin typeface="Verdana"/>
                <a:ea typeface="Verdana"/>
                <a:cs typeface="Verdana"/>
                <a:sym typeface="Verdana"/>
              </a:defRPr>
            </a:pPr>
            <a:endParaRPr/>
          </a:p>
          <a:p>
            <a:pPr marL="0" indent="0" algn="just">
              <a:spcBef>
                <a:spcPts val="0"/>
              </a:spcBef>
              <a:buSzTx/>
              <a:buNone/>
              <a:defRPr sz="1900" b="1">
                <a:solidFill>
                  <a:srgbClr val="000000"/>
                </a:solidFill>
                <a:latin typeface="Verdana"/>
                <a:ea typeface="Verdana"/>
                <a:cs typeface="Verdana"/>
                <a:sym typeface="Verdana"/>
              </a:defRPr>
            </a:pPr>
            <a:r>
              <a:t>"Cuerdas humanas y Lazos de Amor" Óseas 11:4. </a:t>
            </a:r>
            <a:r>
              <a:rPr b="0"/>
              <a:t>Jesús fue la cuerda humana, ahora soy Yo; y Tu Señor, los Lazos de Amor para tocar vidas por medio de mí.</a:t>
            </a:r>
          </a:p>
        </p:txBody>
      </p:sp>
      <p:sp>
        <p:nvSpPr>
          <p:cNvPr id="210" name="Shape 210"/>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ORACIÓN 2</a:t>
            </a: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body" idx="1"/>
          </p:nvPr>
        </p:nvSpPr>
        <p:spPr>
          <a:xfrm>
            <a:off x="3291259" y="1362055"/>
            <a:ext cx="8699305" cy="5301369"/>
          </a:xfrm>
          <a:prstGeom prst="rect">
            <a:avLst/>
          </a:prstGeom>
        </p:spPr>
        <p:txBody>
          <a:bodyPr/>
          <a:lstStyle/>
          <a:p>
            <a:pPr marL="0" indent="0" algn="just" defTabSz="443484">
              <a:lnSpc>
                <a:spcPct val="120000"/>
              </a:lnSpc>
              <a:spcBef>
                <a:spcPts val="0"/>
              </a:spcBef>
              <a:buSzTx/>
              <a:buNone/>
              <a:defRPr sz="1940" b="1">
                <a:solidFill>
                  <a:srgbClr val="000000"/>
                </a:solidFill>
                <a:latin typeface="Arial Hebrew"/>
                <a:ea typeface="Arial Hebrew"/>
                <a:cs typeface="Arial Hebrew"/>
                <a:sym typeface="Arial Hebrew"/>
              </a:defRPr>
            </a:pPr>
            <a:r>
              <a:t>No contiende </a:t>
            </a:r>
            <a:r>
              <a:rPr b="0"/>
              <a:t>(No pelea, discute, alterca, obliga, etc.)</a:t>
            </a:r>
          </a:p>
          <a:p>
            <a:pPr marL="0" indent="0" algn="just" defTabSz="443484">
              <a:lnSpc>
                <a:spcPct val="120000"/>
              </a:lnSpc>
              <a:spcBef>
                <a:spcPts val="0"/>
              </a:spcBef>
              <a:buSzTx/>
              <a:buNone/>
              <a:defRPr sz="1940">
                <a:solidFill>
                  <a:srgbClr val="000000"/>
                </a:solidFill>
                <a:latin typeface="Arial Hebrew"/>
                <a:ea typeface="Arial Hebrew"/>
                <a:cs typeface="Arial Hebrew"/>
                <a:sym typeface="Arial Hebrew"/>
              </a:defRPr>
            </a:pPr>
            <a:endParaRPr b="0"/>
          </a:p>
          <a:p>
            <a:pPr marL="0" indent="0" algn="just" defTabSz="443484">
              <a:lnSpc>
                <a:spcPct val="120000"/>
              </a:lnSpc>
              <a:spcBef>
                <a:spcPts val="0"/>
              </a:spcBef>
              <a:buSzTx/>
              <a:buNone/>
              <a:defRPr sz="1940">
                <a:solidFill>
                  <a:srgbClr val="000000"/>
                </a:solidFill>
                <a:latin typeface="Arial Hebrew"/>
                <a:ea typeface="Arial Hebrew"/>
                <a:cs typeface="Arial Hebrew"/>
                <a:sym typeface="Arial Hebrew"/>
              </a:defRPr>
            </a:pPr>
            <a:r>
              <a:t>Y dijo Jehová: No </a:t>
            </a:r>
            <a:r>
              <a:rPr b="1"/>
              <a:t>contenderá</a:t>
            </a:r>
            <a:r>
              <a:t> mi espíritu con el hombre para siempre, porque ciertamente él es carne; mas serán sus días ciento veinte años. Génesis 6:3</a:t>
            </a:r>
          </a:p>
          <a:p>
            <a:pPr marL="0" indent="0" algn="just" defTabSz="443484">
              <a:lnSpc>
                <a:spcPct val="120000"/>
              </a:lnSpc>
              <a:spcBef>
                <a:spcPts val="0"/>
              </a:spcBef>
              <a:buSzTx/>
              <a:buNone/>
              <a:defRPr sz="1940">
                <a:solidFill>
                  <a:srgbClr val="000000"/>
                </a:solidFill>
                <a:latin typeface="Arial Hebrew"/>
                <a:ea typeface="Arial Hebrew"/>
                <a:cs typeface="Arial Hebrew"/>
                <a:sym typeface="Arial Hebrew"/>
              </a:defRPr>
            </a:pPr>
            <a:endParaRPr/>
          </a:p>
          <a:p>
            <a:pPr marL="0" indent="0" algn="just" defTabSz="443484">
              <a:lnSpc>
                <a:spcPct val="120000"/>
              </a:lnSpc>
              <a:spcBef>
                <a:spcPts val="0"/>
              </a:spcBef>
              <a:buSzTx/>
              <a:buNone/>
              <a:defRPr sz="1940">
                <a:solidFill>
                  <a:srgbClr val="000000"/>
                </a:solidFill>
                <a:latin typeface="Arial Hebrew"/>
                <a:ea typeface="Arial Hebrew"/>
                <a:cs typeface="Arial Hebrew"/>
                <a:sym typeface="Arial Hebrew"/>
              </a:defRPr>
            </a:pPr>
            <a:r>
              <a:t>A los cielos y a la tierra llamo por testigos hoy contra vosotros, que os he puesto delante la vida y la muerte, la bendición y la maldición; </a:t>
            </a:r>
            <a:r>
              <a:rPr b="1"/>
              <a:t>escoge</a:t>
            </a:r>
            <a:r>
              <a:t>, pues, la vida, para que vivas tú y tu descendencia; 20 amando a Jehová tu Dios, atendiendo a su voz, y </a:t>
            </a:r>
            <a:r>
              <a:rPr b="1"/>
              <a:t>siguiéndole a él</a:t>
            </a:r>
            <a:r>
              <a:t>; porque él es vida para ti, y prolongación de tus días; a fin de que habites sobre la tierra que juró Jehová a tus padres, Abraham, Isaac y Jacob, que les había de dar. Deuteronomio 30:19, 20</a:t>
            </a:r>
            <a:endParaRPr>
              <a:solidFill>
                <a:schemeClr val="accent5"/>
              </a:solidFill>
            </a:endParaRPr>
          </a:p>
          <a:p>
            <a:pPr marL="0" indent="0" algn="just" defTabSz="443484">
              <a:lnSpc>
                <a:spcPct val="120000"/>
              </a:lnSpc>
              <a:spcBef>
                <a:spcPts val="0"/>
              </a:spcBef>
              <a:buSzTx/>
              <a:buNone/>
              <a:defRPr sz="1940">
                <a:solidFill>
                  <a:schemeClr val="accent5"/>
                </a:solidFill>
                <a:latin typeface="Arial Hebrew"/>
                <a:ea typeface="Arial Hebrew"/>
                <a:cs typeface="Arial Hebrew"/>
                <a:sym typeface="Arial Hebrew"/>
              </a:defRPr>
            </a:pPr>
            <a:r>
              <a:t>¿Qué le aporta y le demanda esta verdad a usted?</a:t>
            </a:r>
          </a:p>
        </p:txBody>
      </p:sp>
      <p:sp>
        <p:nvSpPr>
          <p:cNvPr id="213" name="Shape 213"/>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EL ESPÍRITU SANTO ES UNA PERSONA</a:t>
            </a:r>
          </a:p>
        </p:txBody>
      </p:sp>
      <p:pic>
        <p:nvPicPr>
          <p:cNvPr id="214"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15" name="Shape 215"/>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216" name="Shape 216"/>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1</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body" idx="1"/>
          </p:nvPr>
        </p:nvSpPr>
        <p:spPr>
          <a:xfrm>
            <a:off x="2846748" y="4090167"/>
            <a:ext cx="8717061" cy="5233093"/>
          </a:xfrm>
          <a:prstGeom prst="rect">
            <a:avLst/>
          </a:prstGeom>
        </p:spPr>
        <p:txBody>
          <a:bodyPr/>
          <a:lstStyle/>
          <a:p>
            <a:pPr marL="0" indent="0" algn="just">
              <a:spcBef>
                <a:spcPts val="0"/>
              </a:spcBef>
              <a:buSzTx/>
              <a:buNone/>
              <a:defRPr sz="2000" b="1">
                <a:solidFill>
                  <a:srgbClr val="000000"/>
                </a:solidFill>
                <a:latin typeface="Arial Hebrew"/>
                <a:ea typeface="Arial Hebrew"/>
                <a:cs typeface="Arial Hebrew"/>
                <a:sym typeface="Arial Hebrew"/>
              </a:defRPr>
            </a:pPr>
            <a:r>
              <a:t>Envía y Guía </a:t>
            </a:r>
            <a:r>
              <a:rPr b="0"/>
              <a:t>(A los que envía los orienta, sustenta, capacita)</a:t>
            </a:r>
          </a:p>
          <a:p>
            <a:pPr marL="0" indent="0" algn="just">
              <a:spcBef>
                <a:spcPts val="0"/>
              </a:spcBef>
              <a:buSzTx/>
              <a:buNone/>
              <a:defRPr sz="2000">
                <a:solidFill>
                  <a:srgbClr val="000000"/>
                </a:solidFill>
                <a:latin typeface="Arial Hebrew"/>
                <a:ea typeface="Arial Hebrew"/>
                <a:cs typeface="Arial Hebrew"/>
                <a:sym typeface="Arial Hebrew"/>
              </a:defRPr>
            </a:pPr>
            <a:endParaRPr b="0"/>
          </a:p>
          <a:p>
            <a:pPr marL="0" indent="0" algn="just">
              <a:spcBef>
                <a:spcPts val="0"/>
              </a:spcBef>
              <a:buSzTx/>
              <a:buNone/>
              <a:defRPr sz="2000">
                <a:solidFill>
                  <a:srgbClr val="000000"/>
                </a:solidFill>
                <a:latin typeface="Arial Hebrew"/>
                <a:ea typeface="Arial Hebrew"/>
                <a:cs typeface="Arial Hebrew"/>
                <a:sym typeface="Arial Hebrew"/>
              </a:defRPr>
            </a:pPr>
            <a:r>
              <a:t>Con columna de nube los </a:t>
            </a:r>
            <a:r>
              <a:rPr b="1"/>
              <a:t>guiaste</a:t>
            </a:r>
            <a:r>
              <a:t> de día, y con columna de fuego de noche, para alumbrarles el camino por donde habían de ir. Nehemías 9:12 </a:t>
            </a:r>
          </a:p>
          <a:p>
            <a:pPr marL="0" indent="0" algn="just">
              <a:spcBef>
                <a:spcPts val="0"/>
              </a:spcBef>
              <a:buSzTx/>
              <a:buNone/>
              <a:defRPr sz="2000">
                <a:solidFill>
                  <a:srgbClr val="000000"/>
                </a:solidFill>
                <a:latin typeface="Arial Hebrew"/>
                <a:ea typeface="Arial Hebrew"/>
                <a:cs typeface="Arial Hebrew"/>
                <a:sym typeface="Arial Hebrew"/>
              </a:defRPr>
            </a:pPr>
            <a:endParaRPr/>
          </a:p>
          <a:p>
            <a:pPr marL="0" indent="0" algn="just">
              <a:spcBef>
                <a:spcPts val="0"/>
              </a:spcBef>
              <a:buSzTx/>
              <a:buNone/>
              <a:defRPr sz="2000">
                <a:solidFill>
                  <a:srgbClr val="000000"/>
                </a:solidFill>
                <a:latin typeface="Arial Hebrew"/>
                <a:ea typeface="Arial Hebrew"/>
                <a:cs typeface="Arial Hebrew"/>
                <a:sym typeface="Arial Hebrew"/>
              </a:defRPr>
            </a:pPr>
            <a:r>
              <a:t>Ellos, entonces, </a:t>
            </a:r>
            <a:r>
              <a:rPr b="1"/>
              <a:t>enviados</a:t>
            </a:r>
            <a:r>
              <a:t> por el Espíritu Santo, descendieron a Seleucia, y de allí navegaron a Chipre. Hechos 13:4</a:t>
            </a:r>
          </a:p>
          <a:p>
            <a:pPr marL="0" indent="0" algn="just">
              <a:spcBef>
                <a:spcPts val="0"/>
              </a:spcBef>
              <a:buSzTx/>
              <a:buNone/>
              <a:defRPr sz="2000">
                <a:solidFill>
                  <a:srgbClr val="000000"/>
                </a:solidFill>
                <a:latin typeface="Arial Hebrew"/>
                <a:ea typeface="Arial Hebrew"/>
                <a:cs typeface="Arial Hebrew"/>
                <a:sym typeface="Arial Hebrew"/>
              </a:defRPr>
            </a:pPr>
            <a:endParaRPr/>
          </a:p>
          <a:p>
            <a:pPr marL="0" indent="0" algn="just">
              <a:spcBef>
                <a:spcPts val="0"/>
              </a:spcBef>
              <a:buSzTx/>
              <a:buNone/>
              <a:defRPr sz="2000">
                <a:solidFill>
                  <a:srgbClr val="000000"/>
                </a:solidFill>
                <a:latin typeface="Arial Hebrew"/>
                <a:ea typeface="Arial Hebrew"/>
                <a:cs typeface="Arial Hebrew"/>
                <a:sym typeface="Arial Hebrew"/>
              </a:defRPr>
            </a:pPr>
            <a:r>
              <a:t>Porque todos los que son </a:t>
            </a:r>
            <a:r>
              <a:rPr b="1"/>
              <a:t>guiados</a:t>
            </a:r>
            <a:r>
              <a:t> por el Espíritu de Dios, éstos son hijos de Dios. Romanos 8:14 </a:t>
            </a:r>
          </a:p>
          <a:p>
            <a:pPr marL="0" indent="0" algn="just">
              <a:spcBef>
                <a:spcPts val="0"/>
              </a:spcBef>
              <a:buSzTx/>
              <a:buNone/>
              <a:defRPr sz="2000">
                <a:solidFill>
                  <a:srgbClr val="000000"/>
                </a:solidFill>
                <a:latin typeface="Arial Hebrew"/>
                <a:ea typeface="Arial Hebrew"/>
                <a:cs typeface="Arial Hebrew"/>
                <a:sym typeface="Arial Hebrew"/>
              </a:defRPr>
            </a:pPr>
            <a:endParaRPr/>
          </a:p>
          <a:p>
            <a:pPr marL="0" indent="0" algn="just">
              <a:spcBef>
                <a:spcPts val="0"/>
              </a:spcBef>
              <a:buSzTx/>
              <a:buNone/>
              <a:defRPr sz="2000">
                <a:solidFill>
                  <a:srgbClr val="000000"/>
                </a:solidFill>
                <a:latin typeface="Arial Hebrew"/>
                <a:ea typeface="Arial Hebrew"/>
                <a:cs typeface="Arial Hebrew"/>
                <a:sym typeface="Arial Hebrew"/>
              </a:defRPr>
            </a:pPr>
            <a:r>
              <a:t>Pero si sois </a:t>
            </a:r>
            <a:r>
              <a:rPr b="1"/>
              <a:t>guiados</a:t>
            </a:r>
            <a:r>
              <a:t> por el Espíritu, no estáis bajo la ley. Gal 5:18</a:t>
            </a:r>
          </a:p>
          <a:p>
            <a:pPr marL="0" indent="0" algn="just">
              <a:spcBef>
                <a:spcPts val="0"/>
              </a:spcBef>
              <a:buSzTx/>
              <a:buNone/>
              <a:defRPr sz="2000">
                <a:solidFill>
                  <a:srgbClr val="000000"/>
                </a:solidFill>
                <a:latin typeface="Arial Hebrew"/>
                <a:ea typeface="Arial Hebrew"/>
                <a:cs typeface="Arial Hebrew"/>
                <a:sym typeface="Arial Hebrew"/>
              </a:defRPr>
            </a:pPr>
            <a:endParaRPr/>
          </a:p>
          <a:p>
            <a:pPr marL="0" indent="0" algn="just">
              <a:spcBef>
                <a:spcPts val="0"/>
              </a:spcBef>
              <a:buSzTx/>
              <a:buNone/>
              <a:defRPr sz="2000">
                <a:solidFill>
                  <a:schemeClr val="accent5"/>
                </a:solidFill>
                <a:latin typeface="Arial Hebrew"/>
                <a:ea typeface="Arial Hebrew"/>
                <a:cs typeface="Arial Hebrew"/>
                <a:sym typeface="Arial Hebrew"/>
              </a:defRPr>
            </a:pPr>
            <a:r>
              <a:t>¿Qué le aporta y le demanda esta verdad a usted? </a:t>
            </a:r>
          </a:p>
        </p:txBody>
      </p:sp>
      <p:sp>
        <p:nvSpPr>
          <p:cNvPr id="219" name="Shape 219"/>
          <p:cNvSpPr/>
          <p:nvPr/>
        </p:nvSpPr>
        <p:spPr>
          <a:xfrm>
            <a:off x="3346739" y="365365"/>
            <a:ext cx="7717080" cy="51981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77500" lnSpcReduction="20000"/>
          </a:bodyPr>
          <a:lstStyle>
            <a:lvl1pPr algn="just" defTabSz="859536">
              <a:lnSpc>
                <a:spcPct val="150000"/>
              </a:lnSpc>
              <a:defRPr sz="2600" b="1" spc="200">
                <a:solidFill>
                  <a:srgbClr val="262626"/>
                </a:solidFill>
                <a:latin typeface="Arial Hebrew"/>
                <a:ea typeface="Arial Hebrew"/>
                <a:cs typeface="Arial Hebrew"/>
                <a:sym typeface="Arial Hebrew"/>
              </a:defRPr>
            </a:lvl1pPr>
          </a:lstStyle>
          <a:p>
            <a:r>
              <a:t>EL ESPÍRITU SANTO ES UNA PERSONA</a:t>
            </a:r>
          </a:p>
        </p:txBody>
      </p:sp>
      <p:pic>
        <p:nvPicPr>
          <p:cNvPr id="220" name="image3.png"/>
          <p:cNvPicPr>
            <a:picLocks noChangeAspect="1"/>
          </p:cNvPicPr>
          <p:nvPr/>
        </p:nvPicPr>
        <p:blipFill>
          <a:blip r:embed="rId2">
            <a:extLst/>
          </a:blip>
          <a:stretch>
            <a:fillRect/>
          </a:stretch>
        </p:blipFill>
        <p:spPr>
          <a:xfrm>
            <a:off x="11187462" y="0"/>
            <a:ext cx="659569" cy="929390"/>
          </a:xfrm>
          <a:prstGeom prst="rect">
            <a:avLst/>
          </a:prstGeom>
          <a:ln w="12700">
            <a:miter lim="400000"/>
          </a:ln>
        </p:spPr>
      </p:pic>
      <p:sp>
        <p:nvSpPr>
          <p:cNvPr id="221" name="Shape 221"/>
          <p:cNvSpPr/>
          <p:nvPr/>
        </p:nvSpPr>
        <p:spPr>
          <a:xfrm>
            <a:off x="11063816" y="35909"/>
            <a:ext cx="82974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t>DIA</a:t>
            </a:r>
          </a:p>
        </p:txBody>
      </p:sp>
      <p:sp>
        <p:nvSpPr>
          <p:cNvPr id="222" name="Shape 222"/>
          <p:cNvSpPr/>
          <p:nvPr/>
        </p:nvSpPr>
        <p:spPr>
          <a:xfrm>
            <a:off x="11063816" y="305079"/>
            <a:ext cx="8297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t>2</a:t>
            </a:r>
          </a:p>
        </p:txBody>
      </p:sp>
    </p:spTree>
  </p:cSld>
  <p:clrMapOvr>
    <a:masterClrMapping/>
  </p:clrMapOvr>
  <p:transition xmlns:p14="http://schemas.microsoft.com/office/powerpoint/2010/main" spd="med"/>
</p:sld>
</file>

<file path=ppt/theme/theme1.xml><?xml version="1.0" encoding="utf-8"?>
<a:theme xmlns:a="http://schemas.openxmlformats.org/drawingml/2006/main" name="Faceta">
  <a:themeElements>
    <a:clrScheme name="Faceta">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a">
      <a:majorFont>
        <a:latin typeface="Trebuchet MS"/>
        <a:ea typeface="Trebuchet MS"/>
        <a:cs typeface="Trebuchet MS"/>
      </a:majorFont>
      <a:minorFont>
        <a:latin typeface="Helvetica"/>
        <a:ea typeface="Helvetica"/>
        <a:cs typeface="Helvetica"/>
      </a:minorFont>
    </a:fontScheme>
    <a:fmtScheme name="Face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aceta">
  <a:themeElements>
    <a:clrScheme name="Faceta">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a">
      <a:majorFont>
        <a:latin typeface="Trebuchet MS"/>
        <a:ea typeface="Trebuchet MS"/>
        <a:cs typeface="Trebuchet MS"/>
      </a:majorFont>
      <a:minorFont>
        <a:latin typeface="Helvetica"/>
        <a:ea typeface="Helvetica"/>
        <a:cs typeface="Helvetica"/>
      </a:minorFont>
    </a:fontScheme>
    <a:fmtScheme name="Face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5777</Words>
  <Application>Microsoft Macintosh PowerPoint</Application>
  <PresentationFormat>Personalizado</PresentationFormat>
  <Paragraphs>366</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Mary Ironside</cp:lastModifiedBy>
  <cp:revision>1</cp:revision>
  <dcterms:modified xsi:type="dcterms:W3CDTF">2016-11-02T04:40:26Z</dcterms:modified>
</cp:coreProperties>
</file>